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4"/>
    <p:sldMasterId id="2147483858" r:id="rId5"/>
  </p:sldMasterIdLst>
  <p:notesMasterIdLst>
    <p:notesMasterId r:id="rId21"/>
  </p:notesMasterIdLst>
  <p:handoutMasterIdLst>
    <p:handoutMasterId r:id="rId22"/>
  </p:handoutMasterIdLst>
  <p:sldIdLst>
    <p:sldId id="256" r:id="rId6"/>
    <p:sldId id="288" r:id="rId7"/>
    <p:sldId id="289" r:id="rId8"/>
    <p:sldId id="293" r:id="rId9"/>
    <p:sldId id="290" r:id="rId10"/>
    <p:sldId id="282" r:id="rId11"/>
    <p:sldId id="283" r:id="rId12"/>
    <p:sldId id="284" r:id="rId13"/>
    <p:sldId id="285" r:id="rId14"/>
    <p:sldId id="286" r:id="rId15"/>
    <p:sldId id="287" r:id="rId16"/>
    <p:sldId id="298" r:id="rId17"/>
    <p:sldId id="291" r:id="rId18"/>
    <p:sldId id="294" r:id="rId19"/>
    <p:sldId id="296" r:id="rId20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題名稱" id="{E32D6B13-9BE1-47D2-B5AE-EF41894102AC}">
          <p14:sldIdLst>
            <p14:sldId id="256"/>
          </p14:sldIdLst>
        </p14:section>
        <p14:section name="一、專題目的" id="{126A4FCA-C041-4032-9641-6DBEA8E48CB1}">
          <p14:sldIdLst>
            <p14:sldId id="288"/>
          </p14:sldIdLst>
        </p14:section>
        <p14:section name="二、專題介紹" id="{72372525-071A-413B-9F52-F459514DABA0}">
          <p14:sldIdLst>
            <p14:sldId id="289"/>
            <p14:sldId id="293"/>
            <p14:sldId id="290"/>
            <p14:sldId id="282"/>
            <p14:sldId id="283"/>
            <p14:sldId id="284"/>
            <p14:sldId id="285"/>
            <p14:sldId id="286"/>
          </p14:sldIdLst>
        </p14:section>
        <p14:section name="三、成果畫面 DEMO" id="{8AC94D1C-C098-4279-A9CA-B85B57C4E763}">
          <p14:sldIdLst>
            <p14:sldId id="287"/>
            <p14:sldId id="298"/>
          </p14:sldIdLst>
        </p14:section>
        <p14:section name="四、程式碼" id="{6D141293-C5BF-470B-9CE9-3424533A5C0B}">
          <p14:sldIdLst>
            <p14:sldId id="291"/>
          </p14:sldIdLst>
        </p14:section>
        <p14:section name="五、參考資料" id="{4F4E7E92-438D-E242-8CB9-4B857BAFAD23}">
          <p14:sldIdLst>
            <p14:sldId id="294"/>
          </p14:sldIdLst>
        </p14:section>
        <p14:section name="六、謝謝大家" id="{6D29ACAE-1A25-F045-ACAD-8A9939059745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95775" autoAdjust="0"/>
  </p:normalViewPr>
  <p:slideViewPr>
    <p:cSldViewPr snapToGrid="0">
      <p:cViewPr varScale="1">
        <p:scale>
          <a:sx n="116" d="100"/>
          <a:sy n="116" d="100"/>
        </p:scale>
        <p:origin x="96" y="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F1043-858D-4E41-8D47-5EBD3856B3D1}" type="doc">
      <dgm:prSet loTypeId="urn:microsoft.com/office/officeart/2005/8/layout/hierarchy4" loCatId="hierarchy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558F2B6B-6C10-4AB4-A75B-60673FBABFB3}">
      <dgm:prSet phldrT="[文字]"/>
      <dgm:spPr/>
      <dgm:t>
        <a:bodyPr/>
        <a:lstStyle/>
        <a:p>
          <a:r>
            <a:rPr lang="zh-TW" altLang="en-US" dirty="0"/>
            <a:t>三大部分</a:t>
          </a:r>
        </a:p>
      </dgm:t>
    </dgm:pt>
    <dgm:pt modelId="{368982AB-9728-4058-B11F-EAC71F76AABE}" type="parTrans" cxnId="{12432770-1AFB-406C-8122-809651FE80E2}">
      <dgm:prSet/>
      <dgm:spPr/>
      <dgm:t>
        <a:bodyPr/>
        <a:lstStyle/>
        <a:p>
          <a:endParaRPr lang="zh-TW" altLang="en-US"/>
        </a:p>
      </dgm:t>
    </dgm:pt>
    <dgm:pt modelId="{112239CB-8E73-45CD-BB4B-2DC9D699E34C}" type="sibTrans" cxnId="{12432770-1AFB-406C-8122-809651FE80E2}">
      <dgm:prSet/>
      <dgm:spPr/>
      <dgm:t>
        <a:bodyPr/>
        <a:lstStyle/>
        <a:p>
          <a:endParaRPr lang="zh-TW" altLang="en-US"/>
        </a:p>
      </dgm:t>
    </dgm:pt>
    <dgm:pt modelId="{CFD2EDBC-4FD9-42CB-8300-E0F3E0D47CDD}">
      <dgm:prSet phldrT="[文字]" custT="1"/>
      <dgm:spPr/>
      <dgm:t>
        <a:bodyPr/>
        <a:lstStyle/>
        <a:p>
          <a:r>
            <a:rPr lang="en-US" altLang="zh-TW" sz="1600" dirty="0"/>
            <a:t>Face Detection</a:t>
          </a:r>
          <a:endParaRPr lang="zh-TW" altLang="en-US" sz="1600" dirty="0"/>
        </a:p>
      </dgm:t>
    </dgm:pt>
    <dgm:pt modelId="{4E53D22D-1861-4F46-907C-ABA1A40D39E6}" type="parTrans" cxnId="{8298E6C8-609D-48A7-9719-0330DC80240F}">
      <dgm:prSet/>
      <dgm:spPr/>
      <dgm:t>
        <a:bodyPr/>
        <a:lstStyle/>
        <a:p>
          <a:endParaRPr lang="zh-TW" altLang="en-US"/>
        </a:p>
      </dgm:t>
    </dgm:pt>
    <dgm:pt modelId="{C5785DF3-F95A-44B6-88B2-7D826202479F}" type="sibTrans" cxnId="{8298E6C8-609D-48A7-9719-0330DC80240F}">
      <dgm:prSet/>
      <dgm:spPr/>
      <dgm:t>
        <a:bodyPr/>
        <a:lstStyle/>
        <a:p>
          <a:endParaRPr lang="zh-TW" altLang="en-US"/>
        </a:p>
      </dgm:t>
    </dgm:pt>
    <dgm:pt modelId="{47524AC6-B495-4416-9A13-0DFD2170E0A4}">
      <dgm:prSet phldrT="[文字]" custT="1"/>
      <dgm:spPr/>
      <dgm:t>
        <a:bodyPr/>
        <a:lstStyle/>
        <a:p>
          <a:r>
            <a:rPr lang="en-US" altLang="zh-TW" sz="1600" dirty="0"/>
            <a:t>Face Alignment</a:t>
          </a:r>
          <a:endParaRPr lang="zh-TW" altLang="en-US" sz="1600" dirty="0"/>
        </a:p>
      </dgm:t>
    </dgm:pt>
    <dgm:pt modelId="{6E4F66A2-E420-48E2-9A1C-6851E428BA21}" type="parTrans" cxnId="{B02BC627-6563-4306-B460-C0C1DCA5BB82}">
      <dgm:prSet/>
      <dgm:spPr/>
      <dgm:t>
        <a:bodyPr/>
        <a:lstStyle/>
        <a:p>
          <a:endParaRPr lang="zh-TW" altLang="en-US"/>
        </a:p>
      </dgm:t>
    </dgm:pt>
    <dgm:pt modelId="{EF69E4DC-243B-456B-AF48-09D01087D402}" type="sibTrans" cxnId="{B02BC627-6563-4306-B460-C0C1DCA5BB82}">
      <dgm:prSet/>
      <dgm:spPr/>
      <dgm:t>
        <a:bodyPr/>
        <a:lstStyle/>
        <a:p>
          <a:endParaRPr lang="zh-TW" altLang="en-US"/>
        </a:p>
      </dgm:t>
    </dgm:pt>
    <dgm:pt modelId="{92457BF9-C4C6-4EEF-8B45-035D2E1ED19A}">
      <dgm:prSet phldrT="[文字]" custT="1"/>
      <dgm:spPr/>
      <dgm:t>
        <a:bodyPr/>
        <a:lstStyle/>
        <a:p>
          <a:r>
            <a:rPr lang="en-US" altLang="zh-TW" sz="1600" dirty="0"/>
            <a:t>Feature Representation</a:t>
          </a:r>
        </a:p>
      </dgm:t>
    </dgm:pt>
    <dgm:pt modelId="{E1E2CEDD-403A-4D10-8560-0EBA3E18271B}" type="parTrans" cxnId="{73B011A4-F045-4488-87A4-2F2F6037D575}">
      <dgm:prSet/>
      <dgm:spPr/>
      <dgm:t>
        <a:bodyPr/>
        <a:lstStyle/>
        <a:p>
          <a:endParaRPr lang="zh-TW" altLang="en-US"/>
        </a:p>
      </dgm:t>
    </dgm:pt>
    <dgm:pt modelId="{DA197A0C-CC87-49A3-9B11-DBE44F43DB60}" type="sibTrans" cxnId="{73B011A4-F045-4488-87A4-2F2F6037D575}">
      <dgm:prSet/>
      <dgm:spPr/>
      <dgm:t>
        <a:bodyPr/>
        <a:lstStyle/>
        <a:p>
          <a:endParaRPr lang="zh-TW" altLang="en-US"/>
        </a:p>
      </dgm:t>
    </dgm:pt>
    <dgm:pt modelId="{4273E8D6-DE6B-4EFE-8A98-0AFD0CA3603F}" type="pres">
      <dgm:prSet presAssocID="{89CF1043-858D-4E41-8D47-5EBD3856B3D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30490B-EA62-453A-8102-363D7FC6E087}" type="pres">
      <dgm:prSet presAssocID="{558F2B6B-6C10-4AB4-A75B-60673FBABFB3}" presName="vertOne" presStyleCnt="0"/>
      <dgm:spPr/>
    </dgm:pt>
    <dgm:pt modelId="{AF206C32-42A6-484D-B6B5-5CF25DF56493}" type="pres">
      <dgm:prSet presAssocID="{558F2B6B-6C10-4AB4-A75B-60673FBABFB3}" presName="txOne" presStyleLbl="node0" presStyleIdx="0" presStyleCnt="1">
        <dgm:presLayoutVars>
          <dgm:chPref val="3"/>
        </dgm:presLayoutVars>
      </dgm:prSet>
      <dgm:spPr/>
    </dgm:pt>
    <dgm:pt modelId="{424E3271-0BB1-4971-B881-517A783586BC}" type="pres">
      <dgm:prSet presAssocID="{558F2B6B-6C10-4AB4-A75B-60673FBABFB3}" presName="parTransOne" presStyleCnt="0"/>
      <dgm:spPr/>
    </dgm:pt>
    <dgm:pt modelId="{04D9067B-42F6-4880-85B0-F715862CB350}" type="pres">
      <dgm:prSet presAssocID="{558F2B6B-6C10-4AB4-A75B-60673FBABFB3}" presName="horzOne" presStyleCnt="0"/>
      <dgm:spPr/>
    </dgm:pt>
    <dgm:pt modelId="{8A3F37FD-FFE5-4586-A5E6-7D03CD706164}" type="pres">
      <dgm:prSet presAssocID="{CFD2EDBC-4FD9-42CB-8300-E0F3E0D47CDD}" presName="vertTwo" presStyleCnt="0"/>
      <dgm:spPr/>
    </dgm:pt>
    <dgm:pt modelId="{56650AC4-35B1-48C3-B9BB-9EA58EFCCB00}" type="pres">
      <dgm:prSet presAssocID="{CFD2EDBC-4FD9-42CB-8300-E0F3E0D47CDD}" presName="txTwo" presStyleLbl="node2" presStyleIdx="0" presStyleCnt="3">
        <dgm:presLayoutVars>
          <dgm:chPref val="3"/>
        </dgm:presLayoutVars>
      </dgm:prSet>
      <dgm:spPr/>
    </dgm:pt>
    <dgm:pt modelId="{50F2B70C-50D2-4717-81A2-F1B798CE7D11}" type="pres">
      <dgm:prSet presAssocID="{CFD2EDBC-4FD9-42CB-8300-E0F3E0D47CDD}" presName="horzTwo" presStyleCnt="0"/>
      <dgm:spPr/>
    </dgm:pt>
    <dgm:pt modelId="{2AFF8297-14D5-4841-9203-1F1789DF2CBB}" type="pres">
      <dgm:prSet presAssocID="{C5785DF3-F95A-44B6-88B2-7D826202479F}" presName="sibSpaceTwo" presStyleCnt="0"/>
      <dgm:spPr/>
    </dgm:pt>
    <dgm:pt modelId="{75EE9188-5AE0-43DB-B5E2-3E414C56D0A8}" type="pres">
      <dgm:prSet presAssocID="{47524AC6-B495-4416-9A13-0DFD2170E0A4}" presName="vertTwo" presStyleCnt="0"/>
      <dgm:spPr/>
    </dgm:pt>
    <dgm:pt modelId="{64D48498-43C0-43BF-8DA8-44DE051EF54C}" type="pres">
      <dgm:prSet presAssocID="{47524AC6-B495-4416-9A13-0DFD2170E0A4}" presName="txTwo" presStyleLbl="node2" presStyleIdx="1" presStyleCnt="3">
        <dgm:presLayoutVars>
          <dgm:chPref val="3"/>
        </dgm:presLayoutVars>
      </dgm:prSet>
      <dgm:spPr/>
    </dgm:pt>
    <dgm:pt modelId="{FB00663C-94F0-4EEF-86F1-D89C46ED064E}" type="pres">
      <dgm:prSet presAssocID="{47524AC6-B495-4416-9A13-0DFD2170E0A4}" presName="horzTwo" presStyleCnt="0"/>
      <dgm:spPr/>
    </dgm:pt>
    <dgm:pt modelId="{3C45B6B0-2F0E-41F0-9A25-469BF9C364A9}" type="pres">
      <dgm:prSet presAssocID="{EF69E4DC-243B-456B-AF48-09D01087D402}" presName="sibSpaceTwo" presStyleCnt="0"/>
      <dgm:spPr/>
    </dgm:pt>
    <dgm:pt modelId="{3A6AAEF9-7320-4AA2-A082-702604BFF342}" type="pres">
      <dgm:prSet presAssocID="{92457BF9-C4C6-4EEF-8B45-035D2E1ED19A}" presName="vertTwo" presStyleCnt="0"/>
      <dgm:spPr/>
    </dgm:pt>
    <dgm:pt modelId="{637185C8-AC04-408E-B589-3DE9D7095E08}" type="pres">
      <dgm:prSet presAssocID="{92457BF9-C4C6-4EEF-8B45-035D2E1ED19A}" presName="txTwo" presStyleLbl="node2" presStyleIdx="2" presStyleCnt="3">
        <dgm:presLayoutVars>
          <dgm:chPref val="3"/>
        </dgm:presLayoutVars>
      </dgm:prSet>
      <dgm:spPr/>
    </dgm:pt>
    <dgm:pt modelId="{5AD5EFA0-0112-4898-AF4C-EB38E86DA04E}" type="pres">
      <dgm:prSet presAssocID="{92457BF9-C4C6-4EEF-8B45-035D2E1ED19A}" presName="horzTwo" presStyleCnt="0"/>
      <dgm:spPr/>
    </dgm:pt>
  </dgm:ptLst>
  <dgm:cxnLst>
    <dgm:cxn modelId="{533E461D-E8C1-4675-8ACD-0CD5EF8E44CB}" type="presOf" srcId="{558F2B6B-6C10-4AB4-A75B-60673FBABFB3}" destId="{AF206C32-42A6-484D-B6B5-5CF25DF56493}" srcOrd="0" destOrd="0" presId="urn:microsoft.com/office/officeart/2005/8/layout/hierarchy4"/>
    <dgm:cxn modelId="{B02BC627-6563-4306-B460-C0C1DCA5BB82}" srcId="{558F2B6B-6C10-4AB4-A75B-60673FBABFB3}" destId="{47524AC6-B495-4416-9A13-0DFD2170E0A4}" srcOrd="1" destOrd="0" parTransId="{6E4F66A2-E420-48E2-9A1C-6851E428BA21}" sibTransId="{EF69E4DC-243B-456B-AF48-09D01087D402}"/>
    <dgm:cxn modelId="{B3D6892C-1078-4555-8CFD-9681B187EF14}" type="presOf" srcId="{CFD2EDBC-4FD9-42CB-8300-E0F3E0D47CDD}" destId="{56650AC4-35B1-48C3-B9BB-9EA58EFCCB00}" srcOrd="0" destOrd="0" presId="urn:microsoft.com/office/officeart/2005/8/layout/hierarchy4"/>
    <dgm:cxn modelId="{0687AF33-138B-4C0B-B218-0A02D06A173D}" type="presOf" srcId="{47524AC6-B495-4416-9A13-0DFD2170E0A4}" destId="{64D48498-43C0-43BF-8DA8-44DE051EF54C}" srcOrd="0" destOrd="0" presId="urn:microsoft.com/office/officeart/2005/8/layout/hierarchy4"/>
    <dgm:cxn modelId="{E626DA5B-716B-40C6-BF74-8DC4F5B3AC0E}" type="presOf" srcId="{89CF1043-858D-4E41-8D47-5EBD3856B3D1}" destId="{4273E8D6-DE6B-4EFE-8A98-0AFD0CA3603F}" srcOrd="0" destOrd="0" presId="urn:microsoft.com/office/officeart/2005/8/layout/hierarchy4"/>
    <dgm:cxn modelId="{8EABEE6C-8CEC-4CB9-9B0C-1661FD3737DD}" type="presOf" srcId="{92457BF9-C4C6-4EEF-8B45-035D2E1ED19A}" destId="{637185C8-AC04-408E-B589-3DE9D7095E08}" srcOrd="0" destOrd="0" presId="urn:microsoft.com/office/officeart/2005/8/layout/hierarchy4"/>
    <dgm:cxn modelId="{12432770-1AFB-406C-8122-809651FE80E2}" srcId="{89CF1043-858D-4E41-8D47-5EBD3856B3D1}" destId="{558F2B6B-6C10-4AB4-A75B-60673FBABFB3}" srcOrd="0" destOrd="0" parTransId="{368982AB-9728-4058-B11F-EAC71F76AABE}" sibTransId="{112239CB-8E73-45CD-BB4B-2DC9D699E34C}"/>
    <dgm:cxn modelId="{73B011A4-F045-4488-87A4-2F2F6037D575}" srcId="{558F2B6B-6C10-4AB4-A75B-60673FBABFB3}" destId="{92457BF9-C4C6-4EEF-8B45-035D2E1ED19A}" srcOrd="2" destOrd="0" parTransId="{E1E2CEDD-403A-4D10-8560-0EBA3E18271B}" sibTransId="{DA197A0C-CC87-49A3-9B11-DBE44F43DB60}"/>
    <dgm:cxn modelId="{8298E6C8-609D-48A7-9719-0330DC80240F}" srcId="{558F2B6B-6C10-4AB4-A75B-60673FBABFB3}" destId="{CFD2EDBC-4FD9-42CB-8300-E0F3E0D47CDD}" srcOrd="0" destOrd="0" parTransId="{4E53D22D-1861-4F46-907C-ABA1A40D39E6}" sibTransId="{C5785DF3-F95A-44B6-88B2-7D826202479F}"/>
    <dgm:cxn modelId="{7E60DCE5-7582-40E4-9BE2-08B5B3E923AC}" type="presParOf" srcId="{4273E8D6-DE6B-4EFE-8A98-0AFD0CA3603F}" destId="{0730490B-EA62-453A-8102-363D7FC6E087}" srcOrd="0" destOrd="0" presId="urn:microsoft.com/office/officeart/2005/8/layout/hierarchy4"/>
    <dgm:cxn modelId="{217CCD80-59A0-457A-9555-032D5D449BC4}" type="presParOf" srcId="{0730490B-EA62-453A-8102-363D7FC6E087}" destId="{AF206C32-42A6-484D-B6B5-5CF25DF56493}" srcOrd="0" destOrd="0" presId="urn:microsoft.com/office/officeart/2005/8/layout/hierarchy4"/>
    <dgm:cxn modelId="{A5621F9F-4195-41FD-9BC3-A1CA6808E9FC}" type="presParOf" srcId="{0730490B-EA62-453A-8102-363D7FC6E087}" destId="{424E3271-0BB1-4971-B881-517A783586BC}" srcOrd="1" destOrd="0" presId="urn:microsoft.com/office/officeart/2005/8/layout/hierarchy4"/>
    <dgm:cxn modelId="{FE61FF8B-5CBC-4597-A1BC-0AE6F6AB2A4F}" type="presParOf" srcId="{0730490B-EA62-453A-8102-363D7FC6E087}" destId="{04D9067B-42F6-4880-85B0-F715862CB350}" srcOrd="2" destOrd="0" presId="urn:microsoft.com/office/officeart/2005/8/layout/hierarchy4"/>
    <dgm:cxn modelId="{80F58E02-B09C-40C6-9662-579205C4709A}" type="presParOf" srcId="{04D9067B-42F6-4880-85B0-F715862CB350}" destId="{8A3F37FD-FFE5-4586-A5E6-7D03CD706164}" srcOrd="0" destOrd="0" presId="urn:microsoft.com/office/officeart/2005/8/layout/hierarchy4"/>
    <dgm:cxn modelId="{4AB6FECE-DB62-4156-96CF-F2FE9549609F}" type="presParOf" srcId="{8A3F37FD-FFE5-4586-A5E6-7D03CD706164}" destId="{56650AC4-35B1-48C3-B9BB-9EA58EFCCB00}" srcOrd="0" destOrd="0" presId="urn:microsoft.com/office/officeart/2005/8/layout/hierarchy4"/>
    <dgm:cxn modelId="{C226B4D4-6CD3-4CCA-847D-66CEFD986794}" type="presParOf" srcId="{8A3F37FD-FFE5-4586-A5E6-7D03CD706164}" destId="{50F2B70C-50D2-4717-81A2-F1B798CE7D11}" srcOrd="1" destOrd="0" presId="urn:microsoft.com/office/officeart/2005/8/layout/hierarchy4"/>
    <dgm:cxn modelId="{30E22079-F6FE-4B63-B82E-403A1EDCFFEE}" type="presParOf" srcId="{04D9067B-42F6-4880-85B0-F715862CB350}" destId="{2AFF8297-14D5-4841-9203-1F1789DF2CBB}" srcOrd="1" destOrd="0" presId="urn:microsoft.com/office/officeart/2005/8/layout/hierarchy4"/>
    <dgm:cxn modelId="{B59F398A-7F41-45CF-B65D-7AF84C670FAC}" type="presParOf" srcId="{04D9067B-42F6-4880-85B0-F715862CB350}" destId="{75EE9188-5AE0-43DB-B5E2-3E414C56D0A8}" srcOrd="2" destOrd="0" presId="urn:microsoft.com/office/officeart/2005/8/layout/hierarchy4"/>
    <dgm:cxn modelId="{9B5F2E7C-E21F-4DD7-BD36-229271B6A448}" type="presParOf" srcId="{75EE9188-5AE0-43DB-B5E2-3E414C56D0A8}" destId="{64D48498-43C0-43BF-8DA8-44DE051EF54C}" srcOrd="0" destOrd="0" presId="urn:microsoft.com/office/officeart/2005/8/layout/hierarchy4"/>
    <dgm:cxn modelId="{D948C91C-F654-4DE0-8CEA-FC15A290B085}" type="presParOf" srcId="{75EE9188-5AE0-43DB-B5E2-3E414C56D0A8}" destId="{FB00663C-94F0-4EEF-86F1-D89C46ED064E}" srcOrd="1" destOrd="0" presId="urn:microsoft.com/office/officeart/2005/8/layout/hierarchy4"/>
    <dgm:cxn modelId="{7B1929FC-3E8A-4A45-B689-5A138CE4FF0F}" type="presParOf" srcId="{04D9067B-42F6-4880-85B0-F715862CB350}" destId="{3C45B6B0-2F0E-41F0-9A25-469BF9C364A9}" srcOrd="3" destOrd="0" presId="urn:microsoft.com/office/officeart/2005/8/layout/hierarchy4"/>
    <dgm:cxn modelId="{F81BE7E7-9D99-4836-90A0-1629DA4E4A87}" type="presParOf" srcId="{04D9067B-42F6-4880-85B0-F715862CB350}" destId="{3A6AAEF9-7320-4AA2-A082-702604BFF342}" srcOrd="4" destOrd="0" presId="urn:microsoft.com/office/officeart/2005/8/layout/hierarchy4"/>
    <dgm:cxn modelId="{8DA0C051-B093-4AA9-B01C-21542FD3D6BB}" type="presParOf" srcId="{3A6AAEF9-7320-4AA2-A082-702604BFF342}" destId="{637185C8-AC04-408E-B589-3DE9D7095E08}" srcOrd="0" destOrd="0" presId="urn:microsoft.com/office/officeart/2005/8/layout/hierarchy4"/>
    <dgm:cxn modelId="{CE64DAE1-A2D5-41FC-A2E7-5008F35FACA6}" type="presParOf" srcId="{3A6AAEF9-7320-4AA2-A082-702604BFF342}" destId="{5AD5EFA0-0112-4898-AF4C-EB38E86DA0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CF1043-858D-4E41-8D47-5EBD3856B3D1}" type="doc">
      <dgm:prSet loTypeId="urn:microsoft.com/office/officeart/2005/8/layout/hierarchy4" loCatId="hierarchy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558F2B6B-6C10-4AB4-A75B-60673FBABFB3}">
      <dgm:prSet phldrT="[文字]"/>
      <dgm:spPr/>
      <dgm:t>
        <a:bodyPr/>
        <a:lstStyle/>
        <a:p>
          <a:r>
            <a:rPr lang="zh-TW" altLang="en-US" dirty="0"/>
            <a:t>二大類</a:t>
          </a:r>
        </a:p>
      </dgm:t>
    </dgm:pt>
    <dgm:pt modelId="{368982AB-9728-4058-B11F-EAC71F76AABE}" type="parTrans" cxnId="{12432770-1AFB-406C-8122-809651FE80E2}">
      <dgm:prSet/>
      <dgm:spPr/>
      <dgm:t>
        <a:bodyPr/>
        <a:lstStyle/>
        <a:p>
          <a:endParaRPr lang="zh-TW" altLang="en-US"/>
        </a:p>
      </dgm:t>
    </dgm:pt>
    <dgm:pt modelId="{112239CB-8E73-45CD-BB4B-2DC9D699E34C}" type="sibTrans" cxnId="{12432770-1AFB-406C-8122-809651FE80E2}">
      <dgm:prSet/>
      <dgm:spPr/>
      <dgm:t>
        <a:bodyPr/>
        <a:lstStyle/>
        <a:p>
          <a:endParaRPr lang="zh-TW" altLang="en-US"/>
        </a:p>
      </dgm:t>
    </dgm:pt>
    <dgm:pt modelId="{CFD2EDBC-4FD9-42CB-8300-E0F3E0D47CDD}">
      <dgm:prSet phldrT="[文字]"/>
      <dgm:spPr/>
      <dgm:t>
        <a:bodyPr/>
        <a:lstStyle/>
        <a:p>
          <a:r>
            <a:rPr lang="en-US" altLang="zh-TW" dirty="0"/>
            <a:t>Face Verification</a:t>
          </a:r>
          <a:br>
            <a:rPr lang="en-US" altLang="zh-TW" dirty="0"/>
          </a:br>
          <a:r>
            <a:rPr lang="en-US" altLang="zh-TW" dirty="0"/>
            <a:t>1:1</a:t>
          </a:r>
          <a:endParaRPr lang="zh-TW" altLang="en-US" dirty="0"/>
        </a:p>
      </dgm:t>
    </dgm:pt>
    <dgm:pt modelId="{4E53D22D-1861-4F46-907C-ABA1A40D39E6}" type="parTrans" cxnId="{8298E6C8-609D-48A7-9719-0330DC80240F}">
      <dgm:prSet/>
      <dgm:spPr/>
      <dgm:t>
        <a:bodyPr/>
        <a:lstStyle/>
        <a:p>
          <a:endParaRPr lang="zh-TW" altLang="en-US"/>
        </a:p>
      </dgm:t>
    </dgm:pt>
    <dgm:pt modelId="{C5785DF3-F95A-44B6-88B2-7D826202479F}" type="sibTrans" cxnId="{8298E6C8-609D-48A7-9719-0330DC80240F}">
      <dgm:prSet/>
      <dgm:spPr/>
      <dgm:t>
        <a:bodyPr/>
        <a:lstStyle/>
        <a:p>
          <a:endParaRPr lang="zh-TW" altLang="en-US"/>
        </a:p>
      </dgm:t>
    </dgm:pt>
    <dgm:pt modelId="{92457BF9-C4C6-4EEF-8B45-035D2E1ED19A}">
      <dgm:prSet phldrT="[文字]"/>
      <dgm:spPr/>
      <dgm:t>
        <a:bodyPr/>
        <a:lstStyle/>
        <a:p>
          <a:r>
            <a:rPr lang="en-US" altLang="zh-TW" dirty="0"/>
            <a:t>Face</a:t>
          </a:r>
          <a:r>
            <a:rPr lang="en-US" altLang="zh-TW" baseline="0" dirty="0"/>
            <a:t> Recognition</a:t>
          </a:r>
          <a:br>
            <a:rPr lang="en-US" altLang="zh-TW" baseline="0" dirty="0"/>
          </a:br>
          <a:r>
            <a:rPr lang="en-US" altLang="zh-TW" baseline="0" dirty="0"/>
            <a:t>1:k</a:t>
          </a:r>
          <a:endParaRPr lang="en-US" altLang="zh-TW" dirty="0"/>
        </a:p>
      </dgm:t>
    </dgm:pt>
    <dgm:pt modelId="{E1E2CEDD-403A-4D10-8560-0EBA3E18271B}" type="parTrans" cxnId="{73B011A4-F045-4488-87A4-2F2F6037D575}">
      <dgm:prSet/>
      <dgm:spPr/>
      <dgm:t>
        <a:bodyPr/>
        <a:lstStyle/>
        <a:p>
          <a:endParaRPr lang="zh-TW" altLang="en-US"/>
        </a:p>
      </dgm:t>
    </dgm:pt>
    <dgm:pt modelId="{DA197A0C-CC87-49A3-9B11-DBE44F43DB60}" type="sibTrans" cxnId="{73B011A4-F045-4488-87A4-2F2F6037D575}">
      <dgm:prSet/>
      <dgm:spPr/>
      <dgm:t>
        <a:bodyPr/>
        <a:lstStyle/>
        <a:p>
          <a:endParaRPr lang="zh-TW" altLang="en-US"/>
        </a:p>
      </dgm:t>
    </dgm:pt>
    <dgm:pt modelId="{4273E8D6-DE6B-4EFE-8A98-0AFD0CA3603F}" type="pres">
      <dgm:prSet presAssocID="{89CF1043-858D-4E41-8D47-5EBD3856B3D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30490B-EA62-453A-8102-363D7FC6E087}" type="pres">
      <dgm:prSet presAssocID="{558F2B6B-6C10-4AB4-A75B-60673FBABFB3}" presName="vertOne" presStyleCnt="0"/>
      <dgm:spPr/>
    </dgm:pt>
    <dgm:pt modelId="{AF206C32-42A6-484D-B6B5-5CF25DF56493}" type="pres">
      <dgm:prSet presAssocID="{558F2B6B-6C10-4AB4-A75B-60673FBABFB3}" presName="txOne" presStyleLbl="node0" presStyleIdx="0" presStyleCnt="1">
        <dgm:presLayoutVars>
          <dgm:chPref val="3"/>
        </dgm:presLayoutVars>
      </dgm:prSet>
      <dgm:spPr/>
    </dgm:pt>
    <dgm:pt modelId="{424E3271-0BB1-4971-B881-517A783586BC}" type="pres">
      <dgm:prSet presAssocID="{558F2B6B-6C10-4AB4-A75B-60673FBABFB3}" presName="parTransOne" presStyleCnt="0"/>
      <dgm:spPr/>
    </dgm:pt>
    <dgm:pt modelId="{04D9067B-42F6-4880-85B0-F715862CB350}" type="pres">
      <dgm:prSet presAssocID="{558F2B6B-6C10-4AB4-A75B-60673FBABFB3}" presName="horzOne" presStyleCnt="0"/>
      <dgm:spPr/>
    </dgm:pt>
    <dgm:pt modelId="{8A3F37FD-FFE5-4586-A5E6-7D03CD706164}" type="pres">
      <dgm:prSet presAssocID="{CFD2EDBC-4FD9-42CB-8300-E0F3E0D47CDD}" presName="vertTwo" presStyleCnt="0"/>
      <dgm:spPr/>
    </dgm:pt>
    <dgm:pt modelId="{56650AC4-35B1-48C3-B9BB-9EA58EFCCB00}" type="pres">
      <dgm:prSet presAssocID="{CFD2EDBC-4FD9-42CB-8300-E0F3E0D47CDD}" presName="txTwo" presStyleLbl="node2" presStyleIdx="0" presStyleCnt="2">
        <dgm:presLayoutVars>
          <dgm:chPref val="3"/>
        </dgm:presLayoutVars>
      </dgm:prSet>
      <dgm:spPr/>
    </dgm:pt>
    <dgm:pt modelId="{50F2B70C-50D2-4717-81A2-F1B798CE7D11}" type="pres">
      <dgm:prSet presAssocID="{CFD2EDBC-4FD9-42CB-8300-E0F3E0D47CDD}" presName="horzTwo" presStyleCnt="0"/>
      <dgm:spPr/>
    </dgm:pt>
    <dgm:pt modelId="{2AFF8297-14D5-4841-9203-1F1789DF2CBB}" type="pres">
      <dgm:prSet presAssocID="{C5785DF3-F95A-44B6-88B2-7D826202479F}" presName="sibSpaceTwo" presStyleCnt="0"/>
      <dgm:spPr/>
    </dgm:pt>
    <dgm:pt modelId="{3A6AAEF9-7320-4AA2-A082-702604BFF342}" type="pres">
      <dgm:prSet presAssocID="{92457BF9-C4C6-4EEF-8B45-035D2E1ED19A}" presName="vertTwo" presStyleCnt="0"/>
      <dgm:spPr/>
    </dgm:pt>
    <dgm:pt modelId="{637185C8-AC04-408E-B589-3DE9D7095E08}" type="pres">
      <dgm:prSet presAssocID="{92457BF9-C4C6-4EEF-8B45-035D2E1ED19A}" presName="txTwo" presStyleLbl="node2" presStyleIdx="1" presStyleCnt="2">
        <dgm:presLayoutVars>
          <dgm:chPref val="3"/>
        </dgm:presLayoutVars>
      </dgm:prSet>
      <dgm:spPr/>
    </dgm:pt>
    <dgm:pt modelId="{5AD5EFA0-0112-4898-AF4C-EB38E86DA04E}" type="pres">
      <dgm:prSet presAssocID="{92457BF9-C4C6-4EEF-8B45-035D2E1ED19A}" presName="horzTwo" presStyleCnt="0"/>
      <dgm:spPr/>
    </dgm:pt>
  </dgm:ptLst>
  <dgm:cxnLst>
    <dgm:cxn modelId="{533E461D-E8C1-4675-8ACD-0CD5EF8E44CB}" type="presOf" srcId="{558F2B6B-6C10-4AB4-A75B-60673FBABFB3}" destId="{AF206C32-42A6-484D-B6B5-5CF25DF56493}" srcOrd="0" destOrd="0" presId="urn:microsoft.com/office/officeart/2005/8/layout/hierarchy4"/>
    <dgm:cxn modelId="{B3D6892C-1078-4555-8CFD-9681B187EF14}" type="presOf" srcId="{CFD2EDBC-4FD9-42CB-8300-E0F3E0D47CDD}" destId="{56650AC4-35B1-48C3-B9BB-9EA58EFCCB00}" srcOrd="0" destOrd="0" presId="urn:microsoft.com/office/officeart/2005/8/layout/hierarchy4"/>
    <dgm:cxn modelId="{E626DA5B-716B-40C6-BF74-8DC4F5B3AC0E}" type="presOf" srcId="{89CF1043-858D-4E41-8D47-5EBD3856B3D1}" destId="{4273E8D6-DE6B-4EFE-8A98-0AFD0CA3603F}" srcOrd="0" destOrd="0" presId="urn:microsoft.com/office/officeart/2005/8/layout/hierarchy4"/>
    <dgm:cxn modelId="{8EABEE6C-8CEC-4CB9-9B0C-1661FD3737DD}" type="presOf" srcId="{92457BF9-C4C6-4EEF-8B45-035D2E1ED19A}" destId="{637185C8-AC04-408E-B589-3DE9D7095E08}" srcOrd="0" destOrd="0" presId="urn:microsoft.com/office/officeart/2005/8/layout/hierarchy4"/>
    <dgm:cxn modelId="{12432770-1AFB-406C-8122-809651FE80E2}" srcId="{89CF1043-858D-4E41-8D47-5EBD3856B3D1}" destId="{558F2B6B-6C10-4AB4-A75B-60673FBABFB3}" srcOrd="0" destOrd="0" parTransId="{368982AB-9728-4058-B11F-EAC71F76AABE}" sibTransId="{112239CB-8E73-45CD-BB4B-2DC9D699E34C}"/>
    <dgm:cxn modelId="{73B011A4-F045-4488-87A4-2F2F6037D575}" srcId="{558F2B6B-6C10-4AB4-A75B-60673FBABFB3}" destId="{92457BF9-C4C6-4EEF-8B45-035D2E1ED19A}" srcOrd="1" destOrd="0" parTransId="{E1E2CEDD-403A-4D10-8560-0EBA3E18271B}" sibTransId="{DA197A0C-CC87-49A3-9B11-DBE44F43DB60}"/>
    <dgm:cxn modelId="{8298E6C8-609D-48A7-9719-0330DC80240F}" srcId="{558F2B6B-6C10-4AB4-A75B-60673FBABFB3}" destId="{CFD2EDBC-4FD9-42CB-8300-E0F3E0D47CDD}" srcOrd="0" destOrd="0" parTransId="{4E53D22D-1861-4F46-907C-ABA1A40D39E6}" sibTransId="{C5785DF3-F95A-44B6-88B2-7D826202479F}"/>
    <dgm:cxn modelId="{7E60DCE5-7582-40E4-9BE2-08B5B3E923AC}" type="presParOf" srcId="{4273E8D6-DE6B-4EFE-8A98-0AFD0CA3603F}" destId="{0730490B-EA62-453A-8102-363D7FC6E087}" srcOrd="0" destOrd="0" presId="urn:microsoft.com/office/officeart/2005/8/layout/hierarchy4"/>
    <dgm:cxn modelId="{217CCD80-59A0-457A-9555-032D5D449BC4}" type="presParOf" srcId="{0730490B-EA62-453A-8102-363D7FC6E087}" destId="{AF206C32-42A6-484D-B6B5-5CF25DF56493}" srcOrd="0" destOrd="0" presId="urn:microsoft.com/office/officeart/2005/8/layout/hierarchy4"/>
    <dgm:cxn modelId="{A5621F9F-4195-41FD-9BC3-A1CA6808E9FC}" type="presParOf" srcId="{0730490B-EA62-453A-8102-363D7FC6E087}" destId="{424E3271-0BB1-4971-B881-517A783586BC}" srcOrd="1" destOrd="0" presId="urn:microsoft.com/office/officeart/2005/8/layout/hierarchy4"/>
    <dgm:cxn modelId="{FE61FF8B-5CBC-4597-A1BC-0AE6F6AB2A4F}" type="presParOf" srcId="{0730490B-EA62-453A-8102-363D7FC6E087}" destId="{04D9067B-42F6-4880-85B0-F715862CB350}" srcOrd="2" destOrd="0" presId="urn:microsoft.com/office/officeart/2005/8/layout/hierarchy4"/>
    <dgm:cxn modelId="{80F58E02-B09C-40C6-9662-579205C4709A}" type="presParOf" srcId="{04D9067B-42F6-4880-85B0-F715862CB350}" destId="{8A3F37FD-FFE5-4586-A5E6-7D03CD706164}" srcOrd="0" destOrd="0" presId="urn:microsoft.com/office/officeart/2005/8/layout/hierarchy4"/>
    <dgm:cxn modelId="{4AB6FECE-DB62-4156-96CF-F2FE9549609F}" type="presParOf" srcId="{8A3F37FD-FFE5-4586-A5E6-7D03CD706164}" destId="{56650AC4-35B1-48C3-B9BB-9EA58EFCCB00}" srcOrd="0" destOrd="0" presId="urn:microsoft.com/office/officeart/2005/8/layout/hierarchy4"/>
    <dgm:cxn modelId="{C226B4D4-6CD3-4CCA-847D-66CEFD986794}" type="presParOf" srcId="{8A3F37FD-FFE5-4586-A5E6-7D03CD706164}" destId="{50F2B70C-50D2-4717-81A2-F1B798CE7D11}" srcOrd="1" destOrd="0" presId="urn:microsoft.com/office/officeart/2005/8/layout/hierarchy4"/>
    <dgm:cxn modelId="{30E22079-F6FE-4B63-B82E-403A1EDCFFEE}" type="presParOf" srcId="{04D9067B-42F6-4880-85B0-F715862CB350}" destId="{2AFF8297-14D5-4841-9203-1F1789DF2CBB}" srcOrd="1" destOrd="0" presId="urn:microsoft.com/office/officeart/2005/8/layout/hierarchy4"/>
    <dgm:cxn modelId="{F81BE7E7-9D99-4836-90A0-1629DA4E4A87}" type="presParOf" srcId="{04D9067B-42F6-4880-85B0-F715862CB350}" destId="{3A6AAEF9-7320-4AA2-A082-702604BFF342}" srcOrd="2" destOrd="0" presId="urn:microsoft.com/office/officeart/2005/8/layout/hierarchy4"/>
    <dgm:cxn modelId="{8DA0C051-B093-4AA9-B01C-21542FD3D6BB}" type="presParOf" srcId="{3A6AAEF9-7320-4AA2-A082-702604BFF342}" destId="{637185C8-AC04-408E-B589-3DE9D7095E08}" srcOrd="0" destOrd="0" presId="urn:microsoft.com/office/officeart/2005/8/layout/hierarchy4"/>
    <dgm:cxn modelId="{CE64DAE1-A2D5-41FC-A2E7-5008F35FACA6}" type="presParOf" srcId="{3A6AAEF9-7320-4AA2-A082-702604BFF342}" destId="{5AD5EFA0-0112-4898-AF4C-EB38E86DA0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481497-051C-4E07-8B1C-00B9345574C1}" type="doc">
      <dgm:prSet loTypeId="urn:microsoft.com/office/officeart/2005/8/layout/process1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D9F793C-60A7-4869-BD01-C8C974C9D068}">
      <dgm:prSet phldrT="[文字]"/>
      <dgm:spPr/>
      <dgm:t>
        <a:bodyPr/>
        <a:lstStyle/>
        <a:p>
          <a:r>
            <a:rPr lang="en-US" altLang="zh-TW" dirty="0"/>
            <a:t>Face Detection</a:t>
          </a:r>
          <a:endParaRPr lang="zh-TW" altLang="en-US" dirty="0"/>
        </a:p>
      </dgm:t>
    </dgm:pt>
    <dgm:pt modelId="{8495158C-6E63-4B52-9D45-C783089DAA3A}" type="parTrans" cxnId="{71863A29-4811-4BE3-9E56-42A9D7D7EF89}">
      <dgm:prSet/>
      <dgm:spPr/>
      <dgm:t>
        <a:bodyPr/>
        <a:lstStyle/>
        <a:p>
          <a:endParaRPr lang="zh-TW" altLang="en-US"/>
        </a:p>
      </dgm:t>
    </dgm:pt>
    <dgm:pt modelId="{FB994653-70FE-4981-9F18-3C770DF6901B}" type="sibTrans" cxnId="{71863A29-4811-4BE3-9E56-42A9D7D7EF89}">
      <dgm:prSet/>
      <dgm:spPr/>
      <dgm:t>
        <a:bodyPr/>
        <a:lstStyle/>
        <a:p>
          <a:endParaRPr lang="zh-TW" altLang="en-US"/>
        </a:p>
      </dgm:t>
    </dgm:pt>
    <dgm:pt modelId="{854CE265-DF94-4763-A43A-172E630A990A}">
      <dgm:prSet phldrT="[文字]"/>
      <dgm:spPr/>
      <dgm:t>
        <a:bodyPr/>
        <a:lstStyle/>
        <a:p>
          <a:r>
            <a:rPr lang="en-US" altLang="zh-TW" dirty="0"/>
            <a:t>Face Alignment</a:t>
          </a:r>
          <a:endParaRPr lang="zh-TW" altLang="en-US" dirty="0"/>
        </a:p>
      </dgm:t>
    </dgm:pt>
    <dgm:pt modelId="{32AB5CCB-63D8-4116-A191-7CC9EB8FF6F3}" type="parTrans" cxnId="{0A4FC44C-F065-4050-9BB3-E120716A7FA1}">
      <dgm:prSet/>
      <dgm:spPr/>
      <dgm:t>
        <a:bodyPr/>
        <a:lstStyle/>
        <a:p>
          <a:endParaRPr lang="zh-TW" altLang="en-US"/>
        </a:p>
      </dgm:t>
    </dgm:pt>
    <dgm:pt modelId="{43027316-721F-4032-8C2F-153A074EA00F}" type="sibTrans" cxnId="{0A4FC44C-F065-4050-9BB3-E120716A7FA1}">
      <dgm:prSet/>
      <dgm:spPr/>
      <dgm:t>
        <a:bodyPr/>
        <a:lstStyle/>
        <a:p>
          <a:endParaRPr lang="zh-TW" altLang="en-US"/>
        </a:p>
      </dgm:t>
    </dgm:pt>
    <dgm:pt modelId="{DD06AA03-2BBD-4308-9520-F15DA42BD55F}">
      <dgm:prSet phldrT="[文字]"/>
      <dgm:spPr/>
      <dgm:t>
        <a:bodyPr/>
        <a:lstStyle/>
        <a:p>
          <a:r>
            <a:rPr lang="en-US" altLang="zh-TW" dirty="0"/>
            <a:t>Feature Extraction</a:t>
          </a:r>
          <a:endParaRPr lang="zh-TW" altLang="en-US" dirty="0"/>
        </a:p>
      </dgm:t>
    </dgm:pt>
    <dgm:pt modelId="{02EF65A6-B290-4E28-ADEE-1FC483CC6C05}" type="parTrans" cxnId="{BEB77CB3-5647-4AFB-8BFF-B9E0009E0F9D}">
      <dgm:prSet/>
      <dgm:spPr/>
      <dgm:t>
        <a:bodyPr/>
        <a:lstStyle/>
        <a:p>
          <a:endParaRPr lang="zh-TW" altLang="en-US"/>
        </a:p>
      </dgm:t>
    </dgm:pt>
    <dgm:pt modelId="{38B6B752-4919-4F40-82A6-B4F0B5007D56}" type="sibTrans" cxnId="{BEB77CB3-5647-4AFB-8BFF-B9E0009E0F9D}">
      <dgm:prSet/>
      <dgm:spPr/>
      <dgm:t>
        <a:bodyPr/>
        <a:lstStyle/>
        <a:p>
          <a:endParaRPr lang="zh-TW" altLang="en-US"/>
        </a:p>
      </dgm:t>
    </dgm:pt>
    <dgm:pt modelId="{DAFD7D28-1C5F-4B76-BE75-A5D84949B960}">
      <dgm:prSet/>
      <dgm:spPr/>
      <dgm:t>
        <a:bodyPr/>
        <a:lstStyle/>
        <a:p>
          <a:r>
            <a:rPr lang="en-US" altLang="zh-TW" dirty="0"/>
            <a:t>Face Database</a:t>
          </a:r>
          <a:endParaRPr lang="zh-TW" altLang="en-US" dirty="0"/>
        </a:p>
      </dgm:t>
    </dgm:pt>
    <dgm:pt modelId="{F8DEEDED-7A65-4BE2-8371-D95A8CC80A76}" type="parTrans" cxnId="{01A809AD-6444-42EA-B06A-8B6A7E585779}">
      <dgm:prSet/>
      <dgm:spPr/>
      <dgm:t>
        <a:bodyPr/>
        <a:lstStyle/>
        <a:p>
          <a:endParaRPr lang="zh-TW" altLang="en-US"/>
        </a:p>
      </dgm:t>
    </dgm:pt>
    <dgm:pt modelId="{68985D32-A24E-4BF9-B8F5-4CF2E8F10C71}" type="sibTrans" cxnId="{01A809AD-6444-42EA-B06A-8B6A7E585779}">
      <dgm:prSet/>
      <dgm:spPr/>
      <dgm:t>
        <a:bodyPr/>
        <a:lstStyle/>
        <a:p>
          <a:endParaRPr lang="zh-TW" altLang="en-US"/>
        </a:p>
      </dgm:t>
    </dgm:pt>
    <dgm:pt modelId="{0795A241-BE1F-4E89-9A9F-93170BEE94C6}">
      <dgm:prSet/>
      <dgm:spPr/>
      <dgm:t>
        <a:bodyPr/>
        <a:lstStyle/>
        <a:p>
          <a:r>
            <a:rPr lang="en-US" altLang="zh-TW" dirty="0"/>
            <a:t>Face Recognition</a:t>
          </a:r>
          <a:endParaRPr lang="zh-TW" altLang="en-US" dirty="0"/>
        </a:p>
      </dgm:t>
    </dgm:pt>
    <dgm:pt modelId="{F3EACDA6-07CB-4A49-960A-BD3737518113}" type="parTrans" cxnId="{EE19E4A6-9D3D-4C0C-ACC5-497F0A15BDD5}">
      <dgm:prSet/>
      <dgm:spPr/>
      <dgm:t>
        <a:bodyPr/>
        <a:lstStyle/>
        <a:p>
          <a:endParaRPr lang="zh-TW" altLang="en-US"/>
        </a:p>
      </dgm:t>
    </dgm:pt>
    <dgm:pt modelId="{1592ECE9-8946-4C33-BEDB-26A46F34678F}" type="sibTrans" cxnId="{EE19E4A6-9D3D-4C0C-ACC5-497F0A15BDD5}">
      <dgm:prSet/>
      <dgm:spPr/>
      <dgm:t>
        <a:bodyPr/>
        <a:lstStyle/>
        <a:p>
          <a:endParaRPr lang="zh-TW" altLang="en-US"/>
        </a:p>
      </dgm:t>
    </dgm:pt>
    <dgm:pt modelId="{B8CF063B-66C4-4127-9E8A-E09E53BE1DEA}" type="pres">
      <dgm:prSet presAssocID="{6A481497-051C-4E07-8B1C-00B9345574C1}" presName="Name0" presStyleCnt="0">
        <dgm:presLayoutVars>
          <dgm:dir/>
          <dgm:resizeHandles val="exact"/>
        </dgm:presLayoutVars>
      </dgm:prSet>
      <dgm:spPr/>
    </dgm:pt>
    <dgm:pt modelId="{FC26CAC4-F2CB-4737-B873-B7CADDE0C637}" type="pres">
      <dgm:prSet presAssocID="{CD9F793C-60A7-4869-BD01-C8C974C9D068}" presName="node" presStyleLbl="node1" presStyleIdx="0" presStyleCnt="5" custScaleX="99456" custScaleY="115028" custLinFactX="41572" custLinFactY="-37989" custLinFactNeighborX="100000" custLinFactNeighborY="-100000">
        <dgm:presLayoutVars>
          <dgm:bulletEnabled val="1"/>
        </dgm:presLayoutVars>
      </dgm:prSet>
      <dgm:spPr/>
    </dgm:pt>
    <dgm:pt modelId="{06DE788F-E552-4751-8EE5-70157F051DCB}" type="pres">
      <dgm:prSet presAssocID="{FB994653-70FE-4981-9F18-3C770DF6901B}" presName="sibTrans" presStyleLbl="sibTrans2D1" presStyleIdx="0" presStyleCnt="4" custScaleX="99937" custScaleY="115585" custLinFactNeighborY="16801"/>
      <dgm:spPr/>
    </dgm:pt>
    <dgm:pt modelId="{52E513B8-0DDA-45FC-AF60-A7916BE1CDE2}" type="pres">
      <dgm:prSet presAssocID="{FB994653-70FE-4981-9F18-3C770DF6901B}" presName="connectorText" presStyleLbl="sibTrans2D1" presStyleIdx="0" presStyleCnt="4"/>
      <dgm:spPr/>
    </dgm:pt>
    <dgm:pt modelId="{EACA7FAC-9E84-4239-A022-D3D8D3DFEDB1}" type="pres">
      <dgm:prSet presAssocID="{854CE265-DF94-4763-A43A-172E630A990A}" presName="node" presStyleLbl="node1" presStyleIdx="1" presStyleCnt="5" custScaleX="99456" custScaleY="115028" custLinFactX="100000" custLinFactY="-38835" custLinFactNeighborX="179320" custLinFactNeighborY="-100000">
        <dgm:presLayoutVars>
          <dgm:bulletEnabled val="1"/>
        </dgm:presLayoutVars>
      </dgm:prSet>
      <dgm:spPr/>
    </dgm:pt>
    <dgm:pt modelId="{FD1DC549-F106-44E2-97BC-3A10E78BB3E7}" type="pres">
      <dgm:prSet presAssocID="{43027316-721F-4032-8C2F-153A074EA00F}" presName="sibTrans" presStyleLbl="sibTrans2D1" presStyleIdx="1" presStyleCnt="4" custScaleX="99937" custScaleY="115585"/>
      <dgm:spPr/>
    </dgm:pt>
    <dgm:pt modelId="{81556DA7-435C-417D-B2F3-34AAB6995544}" type="pres">
      <dgm:prSet presAssocID="{43027316-721F-4032-8C2F-153A074EA00F}" presName="connectorText" presStyleLbl="sibTrans2D1" presStyleIdx="1" presStyleCnt="4"/>
      <dgm:spPr/>
    </dgm:pt>
    <dgm:pt modelId="{33E691B8-9084-405F-9EB3-112494C136A1}" type="pres">
      <dgm:prSet presAssocID="{DD06AA03-2BBD-4308-9520-F15DA42BD55F}" presName="node" presStyleLbl="node1" presStyleIdx="2" presStyleCnt="5" custScaleX="99456" custScaleY="115028" custLinFactX="166634" custLinFactY="-37514" custLinFactNeighborX="200000" custLinFactNeighborY="-100000">
        <dgm:presLayoutVars>
          <dgm:bulletEnabled val="1"/>
        </dgm:presLayoutVars>
      </dgm:prSet>
      <dgm:spPr/>
    </dgm:pt>
    <dgm:pt modelId="{55B2C7AC-B946-49A3-A3B9-6A65724A7F5C}" type="pres">
      <dgm:prSet presAssocID="{38B6B752-4919-4F40-82A6-B4F0B5007D56}" presName="sibTrans" presStyleLbl="sibTrans2D1" presStyleIdx="2" presStyleCnt="4" custScaleX="99937" custScaleY="115585"/>
      <dgm:spPr/>
    </dgm:pt>
    <dgm:pt modelId="{B4D00105-AA43-4C11-9392-705B5F4A90AA}" type="pres">
      <dgm:prSet presAssocID="{38B6B752-4919-4F40-82A6-B4F0B5007D56}" presName="connectorText" presStyleLbl="sibTrans2D1" presStyleIdx="2" presStyleCnt="4"/>
      <dgm:spPr/>
    </dgm:pt>
    <dgm:pt modelId="{F754E698-8C1D-4154-A752-695AAA81FA46}" type="pres">
      <dgm:prSet presAssocID="{DAFD7D28-1C5F-4B76-BE75-A5D84949B960}" presName="node" presStyleLbl="node1" presStyleIdx="3" presStyleCnt="5" custScaleX="99456" custScaleY="115028" custLinFactX="-11899" custLinFactNeighborX="-100000" custLinFactNeighborY="91373">
        <dgm:presLayoutVars>
          <dgm:bulletEnabled val="1"/>
        </dgm:presLayoutVars>
      </dgm:prSet>
      <dgm:spPr/>
    </dgm:pt>
    <dgm:pt modelId="{A7C4ADE9-64E7-4D2C-883F-6384384C5187}" type="pres">
      <dgm:prSet presAssocID="{68985D32-A24E-4BF9-B8F5-4CF2E8F10C71}" presName="sibTrans" presStyleLbl="sibTrans2D1" presStyleIdx="3" presStyleCnt="4" custScaleX="99937" custScaleY="115585"/>
      <dgm:spPr/>
    </dgm:pt>
    <dgm:pt modelId="{625808A4-092F-47FC-9C82-C9001145F415}" type="pres">
      <dgm:prSet presAssocID="{68985D32-A24E-4BF9-B8F5-4CF2E8F10C71}" presName="connectorText" presStyleLbl="sibTrans2D1" presStyleIdx="3" presStyleCnt="4"/>
      <dgm:spPr/>
    </dgm:pt>
    <dgm:pt modelId="{1A9A6C08-9AF6-4FBC-A184-49A53C9B0D36}" type="pres">
      <dgm:prSet presAssocID="{0795A241-BE1F-4E89-9A9F-93170BEE94C6}" presName="node" presStyleLbl="node1" presStyleIdx="4" presStyleCnt="5" custScaleX="99456" custScaleY="115028" custLinFactX="-297483" custLinFactNeighborX="-300000" custLinFactNeighborY="93276">
        <dgm:presLayoutVars>
          <dgm:bulletEnabled val="1"/>
        </dgm:presLayoutVars>
      </dgm:prSet>
      <dgm:spPr/>
    </dgm:pt>
  </dgm:ptLst>
  <dgm:cxnLst>
    <dgm:cxn modelId="{9E3BE104-4CD5-4882-B4CD-DD44CDD3393C}" type="presOf" srcId="{6A481497-051C-4E07-8B1C-00B9345574C1}" destId="{B8CF063B-66C4-4127-9E8A-E09E53BE1DEA}" srcOrd="0" destOrd="0" presId="urn:microsoft.com/office/officeart/2005/8/layout/process1"/>
    <dgm:cxn modelId="{B940A611-8888-4E7B-AE83-ECDA90E154CC}" type="presOf" srcId="{68985D32-A24E-4BF9-B8F5-4CF2E8F10C71}" destId="{A7C4ADE9-64E7-4D2C-883F-6384384C5187}" srcOrd="0" destOrd="0" presId="urn:microsoft.com/office/officeart/2005/8/layout/process1"/>
    <dgm:cxn modelId="{176D7917-F8C5-4CE5-B1FB-2A2E535F6C73}" type="presOf" srcId="{DAFD7D28-1C5F-4B76-BE75-A5D84949B960}" destId="{F754E698-8C1D-4154-A752-695AAA81FA46}" srcOrd="0" destOrd="0" presId="urn:microsoft.com/office/officeart/2005/8/layout/process1"/>
    <dgm:cxn modelId="{71863A29-4811-4BE3-9E56-42A9D7D7EF89}" srcId="{6A481497-051C-4E07-8B1C-00B9345574C1}" destId="{CD9F793C-60A7-4869-BD01-C8C974C9D068}" srcOrd="0" destOrd="0" parTransId="{8495158C-6E63-4B52-9D45-C783089DAA3A}" sibTransId="{FB994653-70FE-4981-9F18-3C770DF6901B}"/>
    <dgm:cxn modelId="{7CFB2D3D-10B7-4362-8E01-DB4BEFD6CFCC}" type="presOf" srcId="{CD9F793C-60A7-4869-BD01-C8C974C9D068}" destId="{FC26CAC4-F2CB-4737-B873-B7CADDE0C637}" srcOrd="0" destOrd="0" presId="urn:microsoft.com/office/officeart/2005/8/layout/process1"/>
    <dgm:cxn modelId="{317E623D-E271-4563-BAFD-1E03FD25FE1A}" type="presOf" srcId="{854CE265-DF94-4763-A43A-172E630A990A}" destId="{EACA7FAC-9E84-4239-A022-D3D8D3DFEDB1}" srcOrd="0" destOrd="0" presId="urn:microsoft.com/office/officeart/2005/8/layout/process1"/>
    <dgm:cxn modelId="{4821EE6B-5443-4142-A7DE-69BD5D252A1E}" type="presOf" srcId="{FB994653-70FE-4981-9F18-3C770DF6901B}" destId="{52E513B8-0DDA-45FC-AF60-A7916BE1CDE2}" srcOrd="1" destOrd="0" presId="urn:microsoft.com/office/officeart/2005/8/layout/process1"/>
    <dgm:cxn modelId="{0A4FC44C-F065-4050-9BB3-E120716A7FA1}" srcId="{6A481497-051C-4E07-8B1C-00B9345574C1}" destId="{854CE265-DF94-4763-A43A-172E630A990A}" srcOrd="1" destOrd="0" parTransId="{32AB5CCB-63D8-4116-A191-7CC9EB8FF6F3}" sibTransId="{43027316-721F-4032-8C2F-153A074EA00F}"/>
    <dgm:cxn modelId="{9B408251-2A3F-44D1-A8A8-C47AC6B349F2}" type="presOf" srcId="{DD06AA03-2BBD-4308-9520-F15DA42BD55F}" destId="{33E691B8-9084-405F-9EB3-112494C136A1}" srcOrd="0" destOrd="0" presId="urn:microsoft.com/office/officeart/2005/8/layout/process1"/>
    <dgm:cxn modelId="{76A37775-23A0-4344-B9C3-BEB4408B2614}" type="presOf" srcId="{43027316-721F-4032-8C2F-153A074EA00F}" destId="{FD1DC549-F106-44E2-97BC-3A10E78BB3E7}" srcOrd="0" destOrd="0" presId="urn:microsoft.com/office/officeart/2005/8/layout/process1"/>
    <dgm:cxn modelId="{240B547B-6E78-4AD1-8A65-ED1DD451F837}" type="presOf" srcId="{43027316-721F-4032-8C2F-153A074EA00F}" destId="{81556DA7-435C-417D-B2F3-34AAB6995544}" srcOrd="1" destOrd="0" presId="urn:microsoft.com/office/officeart/2005/8/layout/process1"/>
    <dgm:cxn modelId="{DD58629D-BEA8-4D0C-90A3-0B17A85908C7}" type="presOf" srcId="{0795A241-BE1F-4E89-9A9F-93170BEE94C6}" destId="{1A9A6C08-9AF6-4FBC-A184-49A53C9B0D36}" srcOrd="0" destOrd="0" presId="urn:microsoft.com/office/officeart/2005/8/layout/process1"/>
    <dgm:cxn modelId="{1BF0189E-F513-4653-8074-6AC06C64EE6A}" type="presOf" srcId="{38B6B752-4919-4F40-82A6-B4F0B5007D56}" destId="{55B2C7AC-B946-49A3-A3B9-6A65724A7F5C}" srcOrd="0" destOrd="0" presId="urn:microsoft.com/office/officeart/2005/8/layout/process1"/>
    <dgm:cxn modelId="{EE19E4A6-9D3D-4C0C-ACC5-497F0A15BDD5}" srcId="{6A481497-051C-4E07-8B1C-00B9345574C1}" destId="{0795A241-BE1F-4E89-9A9F-93170BEE94C6}" srcOrd="4" destOrd="0" parTransId="{F3EACDA6-07CB-4A49-960A-BD3737518113}" sibTransId="{1592ECE9-8946-4C33-BEDB-26A46F34678F}"/>
    <dgm:cxn modelId="{702F3DAC-B63B-466E-B358-684F6F224FDE}" type="presOf" srcId="{68985D32-A24E-4BF9-B8F5-4CF2E8F10C71}" destId="{625808A4-092F-47FC-9C82-C9001145F415}" srcOrd="1" destOrd="0" presId="urn:microsoft.com/office/officeart/2005/8/layout/process1"/>
    <dgm:cxn modelId="{01A809AD-6444-42EA-B06A-8B6A7E585779}" srcId="{6A481497-051C-4E07-8B1C-00B9345574C1}" destId="{DAFD7D28-1C5F-4B76-BE75-A5D84949B960}" srcOrd="3" destOrd="0" parTransId="{F8DEEDED-7A65-4BE2-8371-D95A8CC80A76}" sibTransId="{68985D32-A24E-4BF9-B8F5-4CF2E8F10C71}"/>
    <dgm:cxn modelId="{BEB77CB3-5647-4AFB-8BFF-B9E0009E0F9D}" srcId="{6A481497-051C-4E07-8B1C-00B9345574C1}" destId="{DD06AA03-2BBD-4308-9520-F15DA42BD55F}" srcOrd="2" destOrd="0" parTransId="{02EF65A6-B290-4E28-ADEE-1FC483CC6C05}" sibTransId="{38B6B752-4919-4F40-82A6-B4F0B5007D56}"/>
    <dgm:cxn modelId="{3EEE10BE-048D-4A29-9DF8-97D83ECA7B13}" type="presOf" srcId="{38B6B752-4919-4F40-82A6-B4F0B5007D56}" destId="{B4D00105-AA43-4C11-9392-705B5F4A90AA}" srcOrd="1" destOrd="0" presId="urn:microsoft.com/office/officeart/2005/8/layout/process1"/>
    <dgm:cxn modelId="{705824D6-8CCE-40D6-B7E7-D9203F2C44BC}" type="presOf" srcId="{FB994653-70FE-4981-9F18-3C770DF6901B}" destId="{06DE788F-E552-4751-8EE5-70157F051DCB}" srcOrd="0" destOrd="0" presId="urn:microsoft.com/office/officeart/2005/8/layout/process1"/>
    <dgm:cxn modelId="{3F944B47-D3C4-4FA2-8947-B538EB63AB39}" type="presParOf" srcId="{B8CF063B-66C4-4127-9E8A-E09E53BE1DEA}" destId="{FC26CAC4-F2CB-4737-B873-B7CADDE0C637}" srcOrd="0" destOrd="0" presId="urn:microsoft.com/office/officeart/2005/8/layout/process1"/>
    <dgm:cxn modelId="{568AB2B6-DC7F-4779-9CCF-B14B6E0A67EF}" type="presParOf" srcId="{B8CF063B-66C4-4127-9E8A-E09E53BE1DEA}" destId="{06DE788F-E552-4751-8EE5-70157F051DCB}" srcOrd="1" destOrd="0" presId="urn:microsoft.com/office/officeart/2005/8/layout/process1"/>
    <dgm:cxn modelId="{B1FEFD5E-611D-444A-94E9-742335453818}" type="presParOf" srcId="{06DE788F-E552-4751-8EE5-70157F051DCB}" destId="{52E513B8-0DDA-45FC-AF60-A7916BE1CDE2}" srcOrd="0" destOrd="0" presId="urn:microsoft.com/office/officeart/2005/8/layout/process1"/>
    <dgm:cxn modelId="{2322EFBB-2794-41D5-BCA1-439E7D74A0E5}" type="presParOf" srcId="{B8CF063B-66C4-4127-9E8A-E09E53BE1DEA}" destId="{EACA7FAC-9E84-4239-A022-D3D8D3DFEDB1}" srcOrd="2" destOrd="0" presId="urn:microsoft.com/office/officeart/2005/8/layout/process1"/>
    <dgm:cxn modelId="{02876618-BCC3-412C-BCB9-5B9B2938C200}" type="presParOf" srcId="{B8CF063B-66C4-4127-9E8A-E09E53BE1DEA}" destId="{FD1DC549-F106-44E2-97BC-3A10E78BB3E7}" srcOrd="3" destOrd="0" presId="urn:microsoft.com/office/officeart/2005/8/layout/process1"/>
    <dgm:cxn modelId="{35FA4894-8EDD-4457-9CF8-8095FB5BFDA5}" type="presParOf" srcId="{FD1DC549-F106-44E2-97BC-3A10E78BB3E7}" destId="{81556DA7-435C-417D-B2F3-34AAB6995544}" srcOrd="0" destOrd="0" presId="urn:microsoft.com/office/officeart/2005/8/layout/process1"/>
    <dgm:cxn modelId="{10AC05E1-CBB3-4ECF-98AF-8115570738BA}" type="presParOf" srcId="{B8CF063B-66C4-4127-9E8A-E09E53BE1DEA}" destId="{33E691B8-9084-405F-9EB3-112494C136A1}" srcOrd="4" destOrd="0" presId="urn:microsoft.com/office/officeart/2005/8/layout/process1"/>
    <dgm:cxn modelId="{B006CE87-24A2-47AA-BF74-59B6050770C7}" type="presParOf" srcId="{B8CF063B-66C4-4127-9E8A-E09E53BE1DEA}" destId="{55B2C7AC-B946-49A3-A3B9-6A65724A7F5C}" srcOrd="5" destOrd="0" presId="urn:microsoft.com/office/officeart/2005/8/layout/process1"/>
    <dgm:cxn modelId="{A0FAF1ED-883A-4C34-905C-1ACA9C08696C}" type="presParOf" srcId="{55B2C7AC-B946-49A3-A3B9-6A65724A7F5C}" destId="{B4D00105-AA43-4C11-9392-705B5F4A90AA}" srcOrd="0" destOrd="0" presId="urn:microsoft.com/office/officeart/2005/8/layout/process1"/>
    <dgm:cxn modelId="{36140253-1036-4614-B0ED-E4A9E43C326E}" type="presParOf" srcId="{B8CF063B-66C4-4127-9E8A-E09E53BE1DEA}" destId="{F754E698-8C1D-4154-A752-695AAA81FA46}" srcOrd="6" destOrd="0" presId="urn:microsoft.com/office/officeart/2005/8/layout/process1"/>
    <dgm:cxn modelId="{71563753-D3BE-4C54-BA8F-B84FEBDA75AC}" type="presParOf" srcId="{B8CF063B-66C4-4127-9E8A-E09E53BE1DEA}" destId="{A7C4ADE9-64E7-4D2C-883F-6384384C5187}" srcOrd="7" destOrd="0" presId="urn:microsoft.com/office/officeart/2005/8/layout/process1"/>
    <dgm:cxn modelId="{396814EF-C25F-45DC-BC2D-C81373D1187F}" type="presParOf" srcId="{A7C4ADE9-64E7-4D2C-883F-6384384C5187}" destId="{625808A4-092F-47FC-9C82-C9001145F415}" srcOrd="0" destOrd="0" presId="urn:microsoft.com/office/officeart/2005/8/layout/process1"/>
    <dgm:cxn modelId="{DC43BA1F-D2A6-460C-8C35-B4765C7FFDA9}" type="presParOf" srcId="{B8CF063B-66C4-4127-9E8A-E09E53BE1DEA}" destId="{1A9A6C08-9AF6-4FBC-A184-49A53C9B0D3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06C32-42A6-484D-B6B5-5CF25DF56493}">
      <dsp:nvSpPr>
        <dsp:cNvPr id="0" name=""/>
        <dsp:cNvSpPr/>
      </dsp:nvSpPr>
      <dsp:spPr>
        <a:xfrm>
          <a:off x="1697" y="741"/>
          <a:ext cx="4719242" cy="1239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100" kern="1200" dirty="0"/>
            <a:t>三大部分</a:t>
          </a:r>
        </a:p>
      </dsp:txBody>
      <dsp:txXfrm>
        <a:off x="38001" y="37045"/>
        <a:ext cx="4646634" cy="1166896"/>
      </dsp:txXfrm>
    </dsp:sp>
    <dsp:sp modelId="{56650AC4-35B1-48C3-B9BB-9EA58EFCCB00}">
      <dsp:nvSpPr>
        <dsp:cNvPr id="0" name=""/>
        <dsp:cNvSpPr/>
      </dsp:nvSpPr>
      <dsp:spPr>
        <a:xfrm>
          <a:off x="1697" y="1366022"/>
          <a:ext cx="1489659" cy="1239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Face Detection</a:t>
          </a:r>
          <a:endParaRPr lang="zh-TW" altLang="en-US" sz="1600" kern="1200" dirty="0"/>
        </a:p>
      </dsp:txBody>
      <dsp:txXfrm>
        <a:off x="38001" y="1402326"/>
        <a:ext cx="1417051" cy="1166896"/>
      </dsp:txXfrm>
    </dsp:sp>
    <dsp:sp modelId="{64D48498-43C0-43BF-8DA8-44DE051EF54C}">
      <dsp:nvSpPr>
        <dsp:cNvPr id="0" name=""/>
        <dsp:cNvSpPr/>
      </dsp:nvSpPr>
      <dsp:spPr>
        <a:xfrm>
          <a:off x="1616488" y="1366022"/>
          <a:ext cx="1489659" cy="1239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Face Alignment</a:t>
          </a:r>
          <a:endParaRPr lang="zh-TW" altLang="en-US" sz="1600" kern="1200" dirty="0"/>
        </a:p>
      </dsp:txBody>
      <dsp:txXfrm>
        <a:off x="1652792" y="1402326"/>
        <a:ext cx="1417051" cy="1166896"/>
      </dsp:txXfrm>
    </dsp:sp>
    <dsp:sp modelId="{637185C8-AC04-408E-B589-3DE9D7095E08}">
      <dsp:nvSpPr>
        <dsp:cNvPr id="0" name=""/>
        <dsp:cNvSpPr/>
      </dsp:nvSpPr>
      <dsp:spPr>
        <a:xfrm>
          <a:off x="3231279" y="1366022"/>
          <a:ext cx="1489659" cy="1239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Feature Representation</a:t>
          </a:r>
        </a:p>
      </dsp:txBody>
      <dsp:txXfrm>
        <a:off x="3267583" y="1402326"/>
        <a:ext cx="1417051" cy="1166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06C32-42A6-484D-B6B5-5CF25DF56493}">
      <dsp:nvSpPr>
        <dsp:cNvPr id="0" name=""/>
        <dsp:cNvSpPr/>
      </dsp:nvSpPr>
      <dsp:spPr>
        <a:xfrm>
          <a:off x="1215" y="30"/>
          <a:ext cx="3289409" cy="12585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二大類</a:t>
          </a:r>
        </a:p>
      </dsp:txBody>
      <dsp:txXfrm>
        <a:off x="38078" y="36893"/>
        <a:ext cx="3215683" cy="1184867"/>
      </dsp:txXfrm>
    </dsp:sp>
    <dsp:sp modelId="{56650AC4-35B1-48C3-B9BB-9EA58EFCCB00}">
      <dsp:nvSpPr>
        <dsp:cNvPr id="0" name=""/>
        <dsp:cNvSpPr/>
      </dsp:nvSpPr>
      <dsp:spPr>
        <a:xfrm>
          <a:off x="1215" y="1347644"/>
          <a:ext cx="1578411" cy="12585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Face Verification</a:t>
          </a:r>
          <a:br>
            <a:rPr lang="en-US" altLang="zh-TW" sz="2100" kern="1200" dirty="0"/>
          </a:br>
          <a:r>
            <a:rPr lang="en-US" altLang="zh-TW" sz="2100" kern="1200" dirty="0"/>
            <a:t>1:1</a:t>
          </a:r>
          <a:endParaRPr lang="zh-TW" altLang="en-US" sz="2100" kern="1200" dirty="0"/>
        </a:p>
      </dsp:txBody>
      <dsp:txXfrm>
        <a:off x="38078" y="1384507"/>
        <a:ext cx="1504685" cy="1184867"/>
      </dsp:txXfrm>
    </dsp:sp>
    <dsp:sp modelId="{637185C8-AC04-408E-B589-3DE9D7095E08}">
      <dsp:nvSpPr>
        <dsp:cNvPr id="0" name=""/>
        <dsp:cNvSpPr/>
      </dsp:nvSpPr>
      <dsp:spPr>
        <a:xfrm>
          <a:off x="1712213" y="1347644"/>
          <a:ext cx="1578411" cy="12585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Face</a:t>
          </a:r>
          <a:r>
            <a:rPr lang="en-US" altLang="zh-TW" sz="2100" kern="1200" baseline="0" dirty="0"/>
            <a:t> Recognition</a:t>
          </a:r>
          <a:br>
            <a:rPr lang="en-US" altLang="zh-TW" sz="2100" kern="1200" baseline="0" dirty="0"/>
          </a:br>
          <a:r>
            <a:rPr lang="en-US" altLang="zh-TW" sz="2100" kern="1200" baseline="0" dirty="0"/>
            <a:t>1:k</a:t>
          </a:r>
          <a:endParaRPr lang="en-US" altLang="zh-TW" sz="2100" kern="1200" dirty="0"/>
        </a:p>
      </dsp:txBody>
      <dsp:txXfrm>
        <a:off x="1749076" y="1384507"/>
        <a:ext cx="1504685" cy="11848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6CAC4-F2CB-4737-B873-B7CADDE0C637}">
      <dsp:nvSpPr>
        <dsp:cNvPr id="0" name=""/>
        <dsp:cNvSpPr/>
      </dsp:nvSpPr>
      <dsp:spPr>
        <a:xfrm>
          <a:off x="1239217" y="322080"/>
          <a:ext cx="1508739" cy="10469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Face Detection</a:t>
          </a:r>
          <a:endParaRPr lang="zh-TW" altLang="en-US" sz="2100" kern="1200" dirty="0"/>
        </a:p>
      </dsp:txBody>
      <dsp:txXfrm>
        <a:off x="1269882" y="352745"/>
        <a:ext cx="1447409" cy="985649"/>
      </dsp:txXfrm>
    </dsp:sp>
    <dsp:sp modelId="{06DE788F-E552-4751-8EE5-70157F051DCB}">
      <dsp:nvSpPr>
        <dsp:cNvPr id="0" name=""/>
        <dsp:cNvSpPr/>
      </dsp:nvSpPr>
      <dsp:spPr>
        <a:xfrm rot="21592401">
          <a:off x="3241975" y="687438"/>
          <a:ext cx="1045965" cy="434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/>
        </a:p>
      </dsp:txBody>
      <dsp:txXfrm>
        <a:off x="3241975" y="774551"/>
        <a:ext cx="915511" cy="260908"/>
      </dsp:txXfrm>
    </dsp:sp>
    <dsp:sp modelId="{EACA7FAC-9E84-4239-A022-D3D8D3DFEDB1}">
      <dsp:nvSpPr>
        <dsp:cNvPr id="0" name=""/>
        <dsp:cNvSpPr/>
      </dsp:nvSpPr>
      <dsp:spPr>
        <a:xfrm>
          <a:off x="4722715" y="314380"/>
          <a:ext cx="1508739" cy="1046979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Face Alignment</a:t>
          </a:r>
          <a:endParaRPr lang="zh-TW" altLang="en-US" sz="2100" kern="1200" dirty="0"/>
        </a:p>
      </dsp:txBody>
      <dsp:txXfrm>
        <a:off x="4753380" y="345045"/>
        <a:ext cx="1447409" cy="985649"/>
      </dsp:txXfrm>
    </dsp:sp>
    <dsp:sp modelId="{FD1DC549-F106-44E2-97BC-3A10E78BB3E7}">
      <dsp:nvSpPr>
        <dsp:cNvPr id="0" name=""/>
        <dsp:cNvSpPr/>
      </dsp:nvSpPr>
      <dsp:spPr>
        <a:xfrm rot="12711">
          <a:off x="6667541" y="626554"/>
          <a:ext cx="923316" cy="434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/>
        </a:p>
      </dsp:txBody>
      <dsp:txXfrm>
        <a:off x="6667541" y="713282"/>
        <a:ext cx="792862" cy="260908"/>
      </dsp:txXfrm>
    </dsp:sp>
    <dsp:sp modelId="{33E691B8-9084-405F-9EB3-112494C136A1}">
      <dsp:nvSpPr>
        <dsp:cNvPr id="0" name=""/>
        <dsp:cNvSpPr/>
      </dsp:nvSpPr>
      <dsp:spPr>
        <a:xfrm>
          <a:off x="7974648" y="326403"/>
          <a:ext cx="1508739" cy="1046979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Feature Extraction</a:t>
          </a:r>
          <a:endParaRPr lang="zh-TW" altLang="en-US" sz="2100" kern="1200" dirty="0"/>
        </a:p>
      </dsp:txBody>
      <dsp:txXfrm>
        <a:off x="8005313" y="357068"/>
        <a:ext cx="1447409" cy="985649"/>
      </dsp:txXfrm>
    </dsp:sp>
    <dsp:sp modelId="{55B2C7AC-B946-49A3-A3B9-6A65724A7F5C}">
      <dsp:nvSpPr>
        <dsp:cNvPr id="0" name=""/>
        <dsp:cNvSpPr/>
      </dsp:nvSpPr>
      <dsp:spPr>
        <a:xfrm rot="8352553">
          <a:off x="7083727" y="1689674"/>
          <a:ext cx="840218" cy="434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/>
        </a:p>
      </dsp:txBody>
      <dsp:txXfrm rot="10800000">
        <a:off x="7198337" y="1734030"/>
        <a:ext cx="709764" cy="260908"/>
      </dsp:txXfrm>
    </dsp:sp>
    <dsp:sp modelId="{F754E698-8C1D-4154-A752-695AAA81FA46}">
      <dsp:nvSpPr>
        <dsp:cNvPr id="0" name=""/>
        <dsp:cNvSpPr/>
      </dsp:nvSpPr>
      <dsp:spPr>
        <a:xfrm>
          <a:off x="5560316" y="2409721"/>
          <a:ext cx="1508739" cy="1046979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Face Database</a:t>
          </a:r>
          <a:endParaRPr lang="zh-TW" altLang="en-US" sz="2100" kern="1200" dirty="0"/>
        </a:p>
      </dsp:txBody>
      <dsp:txXfrm>
        <a:off x="5590981" y="2440386"/>
        <a:ext cx="1447409" cy="985649"/>
      </dsp:txXfrm>
    </dsp:sp>
    <dsp:sp modelId="{A7C4ADE9-64E7-4D2C-883F-6384384C5187}">
      <dsp:nvSpPr>
        <dsp:cNvPr id="0" name=""/>
        <dsp:cNvSpPr/>
      </dsp:nvSpPr>
      <dsp:spPr>
        <a:xfrm rot="10782646">
          <a:off x="4061183" y="2724594"/>
          <a:ext cx="1018226" cy="434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/>
        </a:p>
      </dsp:txBody>
      <dsp:txXfrm rot="10800000">
        <a:off x="4191636" y="2811234"/>
        <a:ext cx="887772" cy="260908"/>
      </dsp:txXfrm>
    </dsp:sp>
    <dsp:sp modelId="{1A9A6C08-9AF6-4FBC-A184-49A53C9B0D36}">
      <dsp:nvSpPr>
        <dsp:cNvPr id="0" name=""/>
        <dsp:cNvSpPr/>
      </dsp:nvSpPr>
      <dsp:spPr>
        <a:xfrm>
          <a:off x="2129208" y="2427042"/>
          <a:ext cx="1508739" cy="104697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Face Recognition</a:t>
          </a:r>
          <a:endParaRPr lang="zh-TW" altLang="en-US" sz="2100" kern="1200" dirty="0"/>
        </a:p>
      </dsp:txBody>
      <dsp:txXfrm>
        <a:off x="2159873" y="2457707"/>
        <a:ext cx="1447409" cy="985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6FD1A9-AA27-4948-BCD8-B001FF2909B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2023/6/4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818C5E9-5966-460E-861F-1663B2AAAED6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25628-3A68-42F4-BA86-98181795314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2997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827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E2503-8843-448F-B01E-FCD9BA586A1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520705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7D0BD1-4150-488B-822D-FAA2ED87235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7710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917129-5C2D-48BD-8F9D-5DD9AA52C80B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938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6750C6-0F7B-44EA-8CCA-2F4959935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71724" y="871537"/>
            <a:ext cx="3390900" cy="5114924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02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6CC36E-6B05-487E-80D5-25245A17474F}"/>
              </a:ext>
            </a:extLst>
          </p:cNvPr>
          <p:cNvSpPr/>
          <p:nvPr/>
        </p:nvSpPr>
        <p:spPr>
          <a:xfrm>
            <a:off x="6290065" y="2962273"/>
            <a:ext cx="2959901" cy="1552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08EC3-3986-4B28-B8DB-AC7E12E144FD}"/>
              </a:ext>
            </a:extLst>
          </p:cNvPr>
          <p:cNvSpPr/>
          <p:nvPr/>
        </p:nvSpPr>
        <p:spPr>
          <a:xfrm>
            <a:off x="9420218" y="2311400"/>
            <a:ext cx="1671645" cy="22034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9128D-4113-4EBA-8CCC-F2FAB2D8C69E}"/>
              </a:ext>
            </a:extLst>
          </p:cNvPr>
          <p:cNvSpPr/>
          <p:nvPr/>
        </p:nvSpPr>
        <p:spPr>
          <a:xfrm>
            <a:off x="3376607" y="2590800"/>
            <a:ext cx="2719393" cy="19240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6750C6-0F7B-44EA-8CCA-2F4959935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75024" y="2601911"/>
            <a:ext cx="2719393" cy="1912938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403768-0B73-467E-993B-5532186B70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3324" y="2962271"/>
            <a:ext cx="2959901" cy="1552577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7F3003-47E1-4D7F-A45D-CAB121D793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20218" y="2311400"/>
            <a:ext cx="1671645" cy="2203448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82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409846-B351-4027-9E9B-065064D3D8EE}"/>
              </a:ext>
            </a:extLst>
          </p:cNvPr>
          <p:cNvSpPr/>
          <p:nvPr/>
        </p:nvSpPr>
        <p:spPr>
          <a:xfrm>
            <a:off x="7441994" y="1271587"/>
            <a:ext cx="2959901" cy="4314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6750C6-0F7B-44EA-8CCA-2F4959935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51724" y="1268411"/>
            <a:ext cx="2950171" cy="4314824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117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F3BEE3-F627-45E5-82C9-167E922793AC}"/>
              </a:ext>
            </a:extLst>
          </p:cNvPr>
          <p:cNvSpPr/>
          <p:nvPr/>
        </p:nvSpPr>
        <p:spPr>
          <a:xfrm>
            <a:off x="7219952" y="4116930"/>
            <a:ext cx="3467098" cy="1809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6750C6-0F7B-44EA-8CCA-2F4959935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9952" y="4116930"/>
            <a:ext cx="3467098" cy="1809750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8300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AA59C9B5-C108-4723-A3CE-C797D07E4B27}"/>
              </a:ext>
            </a:extLst>
          </p:cNvPr>
          <p:cNvSpPr/>
          <p:nvPr/>
        </p:nvSpPr>
        <p:spPr>
          <a:xfrm>
            <a:off x="6547446" y="1246182"/>
            <a:ext cx="1729946" cy="1729946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6750C6-0F7B-44EA-8CCA-2F4959935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700000">
            <a:off x="6806737" y="1492165"/>
            <a:ext cx="1216516" cy="1229996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8BE11C2-9DB0-4617-8697-4A940097E23B}"/>
              </a:ext>
            </a:extLst>
          </p:cNvPr>
          <p:cNvSpPr/>
          <p:nvPr/>
        </p:nvSpPr>
        <p:spPr>
          <a:xfrm>
            <a:off x="6547446" y="3004122"/>
            <a:ext cx="1729946" cy="1729946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6BBF7654-F3A7-40C4-8599-78D022AD8064}"/>
              </a:ext>
            </a:extLst>
          </p:cNvPr>
          <p:cNvSpPr/>
          <p:nvPr/>
        </p:nvSpPr>
        <p:spPr>
          <a:xfrm>
            <a:off x="7419761" y="2123933"/>
            <a:ext cx="1729946" cy="1729946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0AC63484-C791-4267-B45C-8F17B7DF74B5}"/>
              </a:ext>
            </a:extLst>
          </p:cNvPr>
          <p:cNvSpPr/>
          <p:nvPr/>
        </p:nvSpPr>
        <p:spPr>
          <a:xfrm>
            <a:off x="7419761" y="3881873"/>
            <a:ext cx="1729946" cy="1729946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D19C8D04-2604-4179-930F-FD3F7DE6B640}"/>
              </a:ext>
            </a:extLst>
          </p:cNvPr>
          <p:cNvSpPr/>
          <p:nvPr/>
        </p:nvSpPr>
        <p:spPr>
          <a:xfrm>
            <a:off x="8301639" y="1251941"/>
            <a:ext cx="1729946" cy="1729946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73D6BCB4-2345-40E3-8C48-11E397CC7B57}"/>
              </a:ext>
            </a:extLst>
          </p:cNvPr>
          <p:cNvSpPr/>
          <p:nvPr/>
        </p:nvSpPr>
        <p:spPr>
          <a:xfrm>
            <a:off x="8301639" y="3009881"/>
            <a:ext cx="1729946" cy="1729946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827F702-347C-428F-8C90-FF8F6D09D6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700000">
            <a:off x="6804160" y="3266877"/>
            <a:ext cx="1216516" cy="1229996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E29BA62-3F8E-4FA1-8512-07DA9B887B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2700000">
            <a:off x="8553199" y="3264519"/>
            <a:ext cx="1216516" cy="1229996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9060FDC-2823-4C7B-9506-2D521D35F0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2700000">
            <a:off x="7675482" y="4138358"/>
            <a:ext cx="1216516" cy="1229996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BD7F93E-3918-44C6-82C9-8E6647AFD1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2700000">
            <a:off x="8560499" y="1498513"/>
            <a:ext cx="1216516" cy="1229996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79B4E42-3E94-4458-9B9A-9718566069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2700000">
            <a:off x="7690804" y="2364533"/>
            <a:ext cx="1216516" cy="1229996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848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9DDCE0-029C-43C1-BE82-8523D753E30A}"/>
              </a:ext>
            </a:extLst>
          </p:cNvPr>
          <p:cNvSpPr/>
          <p:nvPr/>
        </p:nvSpPr>
        <p:spPr>
          <a:xfrm>
            <a:off x="3014352" y="2271069"/>
            <a:ext cx="2099841" cy="1927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18C953-7700-4276-BF53-C289AE79E855}"/>
              </a:ext>
            </a:extLst>
          </p:cNvPr>
          <p:cNvSpPr/>
          <p:nvPr/>
        </p:nvSpPr>
        <p:spPr>
          <a:xfrm>
            <a:off x="5114193" y="4318944"/>
            <a:ext cx="2099841" cy="1927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3107D-947C-48DA-A354-7048124C4105}"/>
              </a:ext>
            </a:extLst>
          </p:cNvPr>
          <p:cNvSpPr/>
          <p:nvPr/>
        </p:nvSpPr>
        <p:spPr>
          <a:xfrm>
            <a:off x="7214034" y="2362315"/>
            <a:ext cx="2099841" cy="1927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3F898-B381-43CB-BBCA-9471740508DB}"/>
              </a:ext>
            </a:extLst>
          </p:cNvPr>
          <p:cNvSpPr/>
          <p:nvPr/>
        </p:nvSpPr>
        <p:spPr>
          <a:xfrm>
            <a:off x="914511" y="4318944"/>
            <a:ext cx="2099841" cy="1927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6750C6-0F7B-44EA-8CCA-2F4959935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960" y="2347235"/>
            <a:ext cx="2098915" cy="1927659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2C0D7AC9-9E8A-4D02-9B04-05E9D7C68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10355" y="2265593"/>
            <a:ext cx="2098915" cy="1927659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2EC04827-FFAB-4E3E-9586-36A8AEB850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2130" y="4314831"/>
            <a:ext cx="2098915" cy="1927659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A37373A-C67C-404B-AD7A-ED75D2898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8572" y="4314831"/>
            <a:ext cx="2098915" cy="1927659"/>
          </a:xfrm>
          <a:custGeom>
            <a:avLst/>
            <a:gdLst>
              <a:gd name="connsiteX0" fmla="*/ 0 w 3390900"/>
              <a:gd name="connsiteY0" fmla="*/ 0 h 5114924"/>
              <a:gd name="connsiteX1" fmla="*/ 3390900 w 3390900"/>
              <a:gd name="connsiteY1" fmla="*/ 0 h 5114924"/>
              <a:gd name="connsiteX2" fmla="*/ 3390900 w 3390900"/>
              <a:gd name="connsiteY2" fmla="*/ 5114924 h 5114924"/>
              <a:gd name="connsiteX3" fmla="*/ 0 w 3390900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114924">
                <a:moveTo>
                  <a:pt x="0" y="0"/>
                </a:moveTo>
                <a:lnTo>
                  <a:pt x="3390900" y="0"/>
                </a:lnTo>
                <a:lnTo>
                  <a:pt x="3390900" y="5114924"/>
                </a:lnTo>
                <a:lnTo>
                  <a:pt x="0" y="5114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841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amond 15">
            <a:extLst>
              <a:ext uri="{FF2B5EF4-FFF2-40B4-BE49-F238E27FC236}">
                <a16:creationId xmlns:a16="http://schemas.microsoft.com/office/drawing/2014/main" id="{7C17F691-36E3-4162-9A0C-44BC0ED0759B}"/>
              </a:ext>
            </a:extLst>
          </p:cNvPr>
          <p:cNvSpPr/>
          <p:nvPr/>
        </p:nvSpPr>
        <p:spPr>
          <a:xfrm>
            <a:off x="5448429" y="1200150"/>
            <a:ext cx="2609850" cy="260985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D0D273-D412-4550-A4DB-028FF9BCF5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48429" y="1200150"/>
            <a:ext cx="2609850" cy="2609850"/>
          </a:xfrm>
          <a:custGeom>
            <a:avLst/>
            <a:gdLst>
              <a:gd name="connsiteX0" fmla="*/ 1304925 w 2609850"/>
              <a:gd name="connsiteY0" fmla="*/ 0 h 2609850"/>
              <a:gd name="connsiteX1" fmla="*/ 2609850 w 2609850"/>
              <a:gd name="connsiteY1" fmla="*/ 1304925 h 2609850"/>
              <a:gd name="connsiteX2" fmla="*/ 1304925 w 2609850"/>
              <a:gd name="connsiteY2" fmla="*/ 2609850 h 2609850"/>
              <a:gd name="connsiteX3" fmla="*/ 0 w 2609850"/>
              <a:gd name="connsiteY3" fmla="*/ 1304925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2609850">
                <a:moveTo>
                  <a:pt x="1304925" y="0"/>
                </a:moveTo>
                <a:lnTo>
                  <a:pt x="2609850" y="1304925"/>
                </a:lnTo>
                <a:lnTo>
                  <a:pt x="1304925" y="2609850"/>
                </a:lnTo>
                <a:lnTo>
                  <a:pt x="0" y="1304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80B4863-A25C-4CE1-8EBA-649B48382806}"/>
              </a:ext>
            </a:extLst>
          </p:cNvPr>
          <p:cNvSpPr/>
          <p:nvPr/>
        </p:nvSpPr>
        <p:spPr>
          <a:xfrm>
            <a:off x="6871285" y="2990850"/>
            <a:ext cx="2609850" cy="260985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FA15D0A-64AB-4970-A8D8-83CBB5A58D13}"/>
              </a:ext>
            </a:extLst>
          </p:cNvPr>
          <p:cNvSpPr/>
          <p:nvPr/>
        </p:nvSpPr>
        <p:spPr>
          <a:xfrm>
            <a:off x="8294141" y="1200150"/>
            <a:ext cx="2609850" cy="260985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FC64F5-61C5-49E2-BDEF-047C04B8F3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71285" y="2977243"/>
            <a:ext cx="2609850" cy="2609850"/>
          </a:xfrm>
          <a:custGeom>
            <a:avLst/>
            <a:gdLst>
              <a:gd name="connsiteX0" fmla="*/ 1304925 w 2609850"/>
              <a:gd name="connsiteY0" fmla="*/ 0 h 2609850"/>
              <a:gd name="connsiteX1" fmla="*/ 2609850 w 2609850"/>
              <a:gd name="connsiteY1" fmla="*/ 1304925 h 2609850"/>
              <a:gd name="connsiteX2" fmla="*/ 1304925 w 2609850"/>
              <a:gd name="connsiteY2" fmla="*/ 2609850 h 2609850"/>
              <a:gd name="connsiteX3" fmla="*/ 0 w 2609850"/>
              <a:gd name="connsiteY3" fmla="*/ 1304925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2609850">
                <a:moveTo>
                  <a:pt x="1304925" y="0"/>
                </a:moveTo>
                <a:lnTo>
                  <a:pt x="2609850" y="1304925"/>
                </a:lnTo>
                <a:lnTo>
                  <a:pt x="1304925" y="2609850"/>
                </a:lnTo>
                <a:lnTo>
                  <a:pt x="0" y="1304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ABF4EF2-43A5-47C5-88E5-B76B1DC58F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5108" y="1200150"/>
            <a:ext cx="2609850" cy="2609850"/>
          </a:xfrm>
          <a:custGeom>
            <a:avLst/>
            <a:gdLst>
              <a:gd name="connsiteX0" fmla="*/ 1304925 w 2609850"/>
              <a:gd name="connsiteY0" fmla="*/ 0 h 2609850"/>
              <a:gd name="connsiteX1" fmla="*/ 2609850 w 2609850"/>
              <a:gd name="connsiteY1" fmla="*/ 1304925 h 2609850"/>
              <a:gd name="connsiteX2" fmla="*/ 1304925 w 2609850"/>
              <a:gd name="connsiteY2" fmla="*/ 2609850 h 2609850"/>
              <a:gd name="connsiteX3" fmla="*/ 0 w 2609850"/>
              <a:gd name="connsiteY3" fmla="*/ 1304925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2609850">
                <a:moveTo>
                  <a:pt x="1304925" y="0"/>
                </a:moveTo>
                <a:lnTo>
                  <a:pt x="2609850" y="1304925"/>
                </a:lnTo>
                <a:lnTo>
                  <a:pt x="1304925" y="2609850"/>
                </a:lnTo>
                <a:lnTo>
                  <a:pt x="0" y="1304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3150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2533" y="4219575"/>
            <a:ext cx="2441267" cy="1333500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358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6959E9-D711-4141-BC84-15DB177AD95C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50662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049AF7-2E1D-41EF-BE66-34ECF74E9AE0}"/>
              </a:ext>
            </a:extLst>
          </p:cNvPr>
          <p:cNvSpPr/>
          <p:nvPr/>
        </p:nvSpPr>
        <p:spPr>
          <a:xfrm>
            <a:off x="1292533" y="4219575"/>
            <a:ext cx="2441267" cy="133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2533" y="4219575"/>
            <a:ext cx="2441267" cy="1333500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D92FA-EAF9-40A6-85AE-C5F64980B3B6}"/>
              </a:ext>
            </a:extLst>
          </p:cNvPr>
          <p:cNvSpPr/>
          <p:nvPr/>
        </p:nvSpPr>
        <p:spPr>
          <a:xfrm>
            <a:off x="1292533" y="1990180"/>
            <a:ext cx="2441267" cy="133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0BBB54-B00A-4433-AA86-49787656DB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92533" y="1990727"/>
            <a:ext cx="2441267" cy="1333500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3635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373B69-A39D-473B-961D-D9D3AE2E1705}"/>
              </a:ext>
            </a:extLst>
          </p:cNvPr>
          <p:cNvSpPr/>
          <p:nvPr/>
        </p:nvSpPr>
        <p:spPr>
          <a:xfrm>
            <a:off x="945305" y="2773955"/>
            <a:ext cx="3194989" cy="2738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F48A0-19FD-43EE-AD52-5AA14BD4A4D3}"/>
              </a:ext>
            </a:extLst>
          </p:cNvPr>
          <p:cNvSpPr/>
          <p:nvPr/>
        </p:nvSpPr>
        <p:spPr>
          <a:xfrm>
            <a:off x="4520174" y="2773955"/>
            <a:ext cx="3194989" cy="2738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517D-5C28-4A6E-AF30-E6EF966487F0}"/>
              </a:ext>
            </a:extLst>
          </p:cNvPr>
          <p:cNvSpPr/>
          <p:nvPr/>
        </p:nvSpPr>
        <p:spPr>
          <a:xfrm>
            <a:off x="8095043" y="2773955"/>
            <a:ext cx="3194989" cy="2738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0BBB54-B00A-4433-AA86-49787656DB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7141" y="2778577"/>
            <a:ext cx="3194989" cy="2733949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703DE1-A0BE-4B4D-959D-7E0A58EC1D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21262" y="2778577"/>
            <a:ext cx="3194989" cy="2733949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962C26-A992-480E-B4F0-A4232705C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89055" y="2778577"/>
            <a:ext cx="3194989" cy="2733949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3442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5DE6B1-D1FB-47AD-B407-D706BAC1CD67}"/>
              </a:ext>
            </a:extLst>
          </p:cNvPr>
          <p:cNvSpPr/>
          <p:nvPr/>
        </p:nvSpPr>
        <p:spPr>
          <a:xfrm>
            <a:off x="1876007" y="2585153"/>
            <a:ext cx="2441267" cy="133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76006" y="2591957"/>
            <a:ext cx="2441267" cy="1333500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1092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448E66-2C83-4C9D-9F93-49A015E7B472}"/>
              </a:ext>
            </a:extLst>
          </p:cNvPr>
          <p:cNvSpPr/>
          <p:nvPr/>
        </p:nvSpPr>
        <p:spPr>
          <a:xfrm>
            <a:off x="4183017" y="2322695"/>
            <a:ext cx="2516778" cy="2212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4E12D0-0108-4CF2-A0B4-AE8C11CCE958}"/>
              </a:ext>
            </a:extLst>
          </p:cNvPr>
          <p:cNvSpPr/>
          <p:nvPr/>
        </p:nvSpPr>
        <p:spPr>
          <a:xfrm>
            <a:off x="6798492" y="2322695"/>
            <a:ext cx="2516778" cy="2212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4A79E-2F23-4D49-A93A-CE8EF0C2CD4E}"/>
              </a:ext>
            </a:extLst>
          </p:cNvPr>
          <p:cNvSpPr/>
          <p:nvPr/>
        </p:nvSpPr>
        <p:spPr>
          <a:xfrm>
            <a:off x="9413966" y="2322695"/>
            <a:ext cx="2516778" cy="2212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83017" y="2322695"/>
            <a:ext cx="2516778" cy="2212610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E783CA-92DE-4146-9614-6434BCC732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5588" y="2322695"/>
            <a:ext cx="2516778" cy="2212610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2E2151C-E9DA-4A48-9CAF-9DF2A5D2DA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22674" y="2322695"/>
            <a:ext cx="2516778" cy="2212610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636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9881A7-041E-4395-BB39-B217E5F51327}"/>
              </a:ext>
            </a:extLst>
          </p:cNvPr>
          <p:cNvSpPr/>
          <p:nvPr/>
        </p:nvSpPr>
        <p:spPr>
          <a:xfrm>
            <a:off x="628650" y="2689928"/>
            <a:ext cx="10953750" cy="3634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49" y="2689928"/>
            <a:ext cx="10953749" cy="363467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7926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1C429-B5CF-4930-AF28-229418B719BC}"/>
              </a:ext>
            </a:extLst>
          </p:cNvPr>
          <p:cNvSpPr/>
          <p:nvPr/>
        </p:nvSpPr>
        <p:spPr>
          <a:xfrm>
            <a:off x="823913" y="689678"/>
            <a:ext cx="2500312" cy="21868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6CC13-BA0F-4BE5-872D-E0978DC54FDB}"/>
              </a:ext>
            </a:extLst>
          </p:cNvPr>
          <p:cNvSpPr/>
          <p:nvPr/>
        </p:nvSpPr>
        <p:spPr>
          <a:xfrm>
            <a:off x="3952876" y="2175578"/>
            <a:ext cx="2500312" cy="21868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F2921-A9ED-4D8F-91A4-932324C43C5E}"/>
              </a:ext>
            </a:extLst>
          </p:cNvPr>
          <p:cNvSpPr/>
          <p:nvPr/>
        </p:nvSpPr>
        <p:spPr>
          <a:xfrm>
            <a:off x="7081838" y="3671003"/>
            <a:ext cx="2500312" cy="21868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593" y="689678"/>
            <a:ext cx="2499631" cy="2186871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E27EB8-7765-4B2F-91F7-D305BC0385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0153" y="2175578"/>
            <a:ext cx="2499631" cy="2186871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88CD0AD-438F-44FD-92B6-C7B2E70044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75712" y="3669643"/>
            <a:ext cx="2499631" cy="2186871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5802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056A8-42C0-47EF-AF2E-2B9185E35B08}"/>
              </a:ext>
            </a:extLst>
          </p:cNvPr>
          <p:cNvSpPr/>
          <p:nvPr/>
        </p:nvSpPr>
        <p:spPr>
          <a:xfrm>
            <a:off x="4445793" y="3709103"/>
            <a:ext cx="6688931" cy="21868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45793" y="3709104"/>
            <a:ext cx="6688931" cy="2186871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001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A1093B-133D-448B-9C9B-475AA51355DF}"/>
              </a:ext>
            </a:extLst>
          </p:cNvPr>
          <p:cNvSpPr/>
          <p:nvPr/>
        </p:nvSpPr>
        <p:spPr>
          <a:xfrm>
            <a:off x="7400926" y="923558"/>
            <a:ext cx="2981324" cy="4714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6321" y="925157"/>
            <a:ext cx="2981324" cy="4713275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0769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EA1FA8-867E-43F1-A60B-5FA70D10300B}"/>
              </a:ext>
            </a:extLst>
          </p:cNvPr>
          <p:cNvSpPr/>
          <p:nvPr/>
        </p:nvSpPr>
        <p:spPr>
          <a:xfrm>
            <a:off x="685801" y="2052454"/>
            <a:ext cx="2562224" cy="1800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3FE6E-8330-4534-A817-97CA107AE4B3}"/>
              </a:ext>
            </a:extLst>
          </p:cNvPr>
          <p:cNvSpPr/>
          <p:nvPr/>
        </p:nvSpPr>
        <p:spPr>
          <a:xfrm>
            <a:off x="3416300" y="3919354"/>
            <a:ext cx="2562224" cy="1800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4390E6-EA52-4776-979D-6D6A16E00ECE}"/>
              </a:ext>
            </a:extLst>
          </p:cNvPr>
          <p:cNvSpPr/>
          <p:nvPr/>
        </p:nvSpPr>
        <p:spPr>
          <a:xfrm>
            <a:off x="6146799" y="2052454"/>
            <a:ext cx="2562224" cy="1800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2052454"/>
            <a:ext cx="2562223" cy="180059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7BF85-0D5C-46E6-991B-A31ECFCB3367}"/>
              </a:ext>
            </a:extLst>
          </p:cNvPr>
          <p:cNvSpPr/>
          <p:nvPr/>
        </p:nvSpPr>
        <p:spPr>
          <a:xfrm>
            <a:off x="8877298" y="3919354"/>
            <a:ext cx="2562224" cy="1800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9DDCC1E-E03F-4278-914E-6856418E79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39542" y="2052454"/>
            <a:ext cx="2562223" cy="180059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4C7F533-3FD0-45FE-B750-1439E83C4D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6300" y="3919354"/>
            <a:ext cx="2562223" cy="180059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D8493D-1FF0-45B6-B8F3-CB1B2CC743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879" y="3919354"/>
            <a:ext cx="2562223" cy="180059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8628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105F6D-4099-43AB-BA47-1AA9EAD5242F}"/>
              </a:ext>
            </a:extLst>
          </p:cNvPr>
          <p:cNvSpPr/>
          <p:nvPr/>
        </p:nvSpPr>
        <p:spPr>
          <a:xfrm>
            <a:off x="989863" y="3290455"/>
            <a:ext cx="2562224" cy="1800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C3E3C2-9C1A-4C1B-8AB8-F0D4647EB4A3}"/>
              </a:ext>
            </a:extLst>
          </p:cNvPr>
          <p:cNvSpPr/>
          <p:nvPr/>
        </p:nvSpPr>
        <p:spPr>
          <a:xfrm>
            <a:off x="3644163" y="3290455"/>
            <a:ext cx="2562224" cy="1800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B70CC1-F198-4362-8112-D88566651EF1}"/>
              </a:ext>
            </a:extLst>
          </p:cNvPr>
          <p:cNvSpPr/>
          <p:nvPr/>
        </p:nvSpPr>
        <p:spPr>
          <a:xfrm>
            <a:off x="6298463" y="3290455"/>
            <a:ext cx="2562224" cy="1800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9863" y="3290455"/>
            <a:ext cx="2562223" cy="180059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9EC5-69DE-42CB-9176-C62DBD2D76AF}"/>
              </a:ext>
            </a:extLst>
          </p:cNvPr>
          <p:cNvSpPr/>
          <p:nvPr/>
        </p:nvSpPr>
        <p:spPr>
          <a:xfrm>
            <a:off x="8952763" y="3290455"/>
            <a:ext cx="2562224" cy="1800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2934643-8789-449F-808C-16E1EB3A75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6927" y="3290455"/>
            <a:ext cx="2562223" cy="180059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188D90-669D-4589-B9BC-6DF54312B7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319" y="3290455"/>
            <a:ext cx="2562223" cy="180059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D10AF6-3561-4506-8B78-EE4DDC1A3A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41876" y="3290455"/>
            <a:ext cx="2562223" cy="180059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0499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A3C890-8623-4A1C-947B-A864EC59C0DD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9027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Extract 20">
            <a:extLst>
              <a:ext uri="{FF2B5EF4-FFF2-40B4-BE49-F238E27FC236}">
                <a16:creationId xmlns:a16="http://schemas.microsoft.com/office/drawing/2014/main" id="{38D2504E-F476-4C63-9E75-FC8EA394A670}"/>
              </a:ext>
            </a:extLst>
          </p:cNvPr>
          <p:cNvSpPr/>
          <p:nvPr/>
        </p:nvSpPr>
        <p:spPr>
          <a:xfrm>
            <a:off x="5829745" y="981075"/>
            <a:ext cx="2113660" cy="2113660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091ADC-2AFE-46F6-A8D7-13B7966868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9746" y="981075"/>
            <a:ext cx="2113659" cy="2113659"/>
          </a:xfrm>
          <a:custGeom>
            <a:avLst/>
            <a:gdLst>
              <a:gd name="connsiteX0" fmla="*/ 1056829 w 2113659"/>
              <a:gd name="connsiteY0" fmla="*/ 0 h 2113659"/>
              <a:gd name="connsiteX1" fmla="*/ 2113659 w 2113659"/>
              <a:gd name="connsiteY1" fmla="*/ 2113659 h 2113659"/>
              <a:gd name="connsiteX2" fmla="*/ 0 w 2113659"/>
              <a:gd name="connsiteY2" fmla="*/ 2113659 h 211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659" h="2113659">
                <a:moveTo>
                  <a:pt x="1056829" y="0"/>
                </a:moveTo>
                <a:lnTo>
                  <a:pt x="2113659" y="2113659"/>
                </a:lnTo>
                <a:lnTo>
                  <a:pt x="0" y="21136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Flowchart: Extract 21">
            <a:extLst>
              <a:ext uri="{FF2B5EF4-FFF2-40B4-BE49-F238E27FC236}">
                <a16:creationId xmlns:a16="http://schemas.microsoft.com/office/drawing/2014/main" id="{D142C704-2B4C-4CE0-A5C5-52D3A95C36FE}"/>
              </a:ext>
            </a:extLst>
          </p:cNvPr>
          <p:cNvSpPr/>
          <p:nvPr/>
        </p:nvSpPr>
        <p:spPr>
          <a:xfrm rot="10800000">
            <a:off x="7106095" y="981075"/>
            <a:ext cx="2113660" cy="2113660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Extract 22">
            <a:extLst>
              <a:ext uri="{FF2B5EF4-FFF2-40B4-BE49-F238E27FC236}">
                <a16:creationId xmlns:a16="http://schemas.microsoft.com/office/drawing/2014/main" id="{93737A5B-9901-42A3-BA0F-7800F942D40A}"/>
              </a:ext>
            </a:extLst>
          </p:cNvPr>
          <p:cNvSpPr/>
          <p:nvPr/>
        </p:nvSpPr>
        <p:spPr>
          <a:xfrm>
            <a:off x="8395881" y="981075"/>
            <a:ext cx="2113660" cy="2113660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Extract 23">
            <a:extLst>
              <a:ext uri="{FF2B5EF4-FFF2-40B4-BE49-F238E27FC236}">
                <a16:creationId xmlns:a16="http://schemas.microsoft.com/office/drawing/2014/main" id="{92FC5299-D2DF-4B53-A93B-B927A5E6AED1}"/>
              </a:ext>
            </a:extLst>
          </p:cNvPr>
          <p:cNvSpPr/>
          <p:nvPr/>
        </p:nvSpPr>
        <p:spPr>
          <a:xfrm rot="10800000">
            <a:off x="5829745" y="3238500"/>
            <a:ext cx="2113660" cy="2113660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Extract 24">
            <a:extLst>
              <a:ext uri="{FF2B5EF4-FFF2-40B4-BE49-F238E27FC236}">
                <a16:creationId xmlns:a16="http://schemas.microsoft.com/office/drawing/2014/main" id="{30DD6796-D6C1-4B95-9253-C17D2D880949}"/>
              </a:ext>
            </a:extLst>
          </p:cNvPr>
          <p:cNvSpPr/>
          <p:nvPr/>
        </p:nvSpPr>
        <p:spPr>
          <a:xfrm rot="10800000">
            <a:off x="8395881" y="3238500"/>
            <a:ext cx="2113660" cy="2113660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Extract 25">
            <a:extLst>
              <a:ext uri="{FF2B5EF4-FFF2-40B4-BE49-F238E27FC236}">
                <a16:creationId xmlns:a16="http://schemas.microsoft.com/office/drawing/2014/main" id="{69DE16CD-2E1D-42D2-B4B1-A5C6C30476AD}"/>
              </a:ext>
            </a:extLst>
          </p:cNvPr>
          <p:cNvSpPr/>
          <p:nvPr/>
        </p:nvSpPr>
        <p:spPr>
          <a:xfrm>
            <a:off x="7106095" y="3238500"/>
            <a:ext cx="2113660" cy="2113660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0ECC25-4048-4C55-9881-01F6DC5F9D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68839" y="981075"/>
            <a:ext cx="2113659" cy="2113659"/>
          </a:xfrm>
          <a:custGeom>
            <a:avLst/>
            <a:gdLst>
              <a:gd name="connsiteX0" fmla="*/ 1056829 w 2113659"/>
              <a:gd name="connsiteY0" fmla="*/ 0 h 2113659"/>
              <a:gd name="connsiteX1" fmla="*/ 2113659 w 2113659"/>
              <a:gd name="connsiteY1" fmla="*/ 2113659 h 2113659"/>
              <a:gd name="connsiteX2" fmla="*/ 0 w 2113659"/>
              <a:gd name="connsiteY2" fmla="*/ 2113659 h 211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659" h="2113659">
                <a:moveTo>
                  <a:pt x="1056829" y="0"/>
                </a:moveTo>
                <a:lnTo>
                  <a:pt x="2113659" y="2113659"/>
                </a:lnTo>
                <a:lnTo>
                  <a:pt x="0" y="21136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2F5C3E4-E202-424E-A17D-619E3004B8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29745" y="3238499"/>
            <a:ext cx="2113660" cy="2113660"/>
          </a:xfrm>
          <a:custGeom>
            <a:avLst/>
            <a:gdLst>
              <a:gd name="connsiteX0" fmla="*/ 0 w 2113660"/>
              <a:gd name="connsiteY0" fmla="*/ 0 h 2113660"/>
              <a:gd name="connsiteX1" fmla="*/ 2113660 w 2113660"/>
              <a:gd name="connsiteY1" fmla="*/ 0 h 2113660"/>
              <a:gd name="connsiteX2" fmla="*/ 1056830 w 2113660"/>
              <a:gd name="connsiteY2" fmla="*/ 2113660 h 211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660" h="2113660">
                <a:moveTo>
                  <a:pt x="0" y="0"/>
                </a:moveTo>
                <a:lnTo>
                  <a:pt x="2113660" y="0"/>
                </a:lnTo>
                <a:lnTo>
                  <a:pt x="1056830" y="2113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2956C84-D6E0-4C84-A2EF-283CEEA8C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9659" y="3238499"/>
            <a:ext cx="2113660" cy="2113660"/>
          </a:xfrm>
          <a:custGeom>
            <a:avLst/>
            <a:gdLst>
              <a:gd name="connsiteX0" fmla="*/ 0 w 2113660"/>
              <a:gd name="connsiteY0" fmla="*/ 0 h 2113660"/>
              <a:gd name="connsiteX1" fmla="*/ 2113660 w 2113660"/>
              <a:gd name="connsiteY1" fmla="*/ 0 h 2113660"/>
              <a:gd name="connsiteX2" fmla="*/ 1056830 w 2113660"/>
              <a:gd name="connsiteY2" fmla="*/ 2113660 h 211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660" h="2113660">
                <a:moveTo>
                  <a:pt x="0" y="0"/>
                </a:moveTo>
                <a:lnTo>
                  <a:pt x="2113660" y="0"/>
                </a:lnTo>
                <a:lnTo>
                  <a:pt x="1056830" y="2113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CAEC413-4094-41D9-ACB5-CC21BD4648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03372" y="976991"/>
            <a:ext cx="2113660" cy="2113660"/>
          </a:xfrm>
          <a:custGeom>
            <a:avLst/>
            <a:gdLst>
              <a:gd name="connsiteX0" fmla="*/ 0 w 2113660"/>
              <a:gd name="connsiteY0" fmla="*/ 0 h 2113660"/>
              <a:gd name="connsiteX1" fmla="*/ 2113660 w 2113660"/>
              <a:gd name="connsiteY1" fmla="*/ 0 h 2113660"/>
              <a:gd name="connsiteX2" fmla="*/ 1056830 w 2113660"/>
              <a:gd name="connsiteY2" fmla="*/ 2113660 h 211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660" h="2113660">
                <a:moveTo>
                  <a:pt x="0" y="0"/>
                </a:moveTo>
                <a:lnTo>
                  <a:pt x="2113660" y="0"/>
                </a:lnTo>
                <a:lnTo>
                  <a:pt x="1056830" y="2113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1481478-1522-4772-AC10-B2E3644340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84153" y="3233054"/>
            <a:ext cx="2113659" cy="2113659"/>
          </a:xfrm>
          <a:custGeom>
            <a:avLst/>
            <a:gdLst>
              <a:gd name="connsiteX0" fmla="*/ 1056829 w 2113659"/>
              <a:gd name="connsiteY0" fmla="*/ 0 h 2113659"/>
              <a:gd name="connsiteX1" fmla="*/ 2113659 w 2113659"/>
              <a:gd name="connsiteY1" fmla="*/ 2113659 h 2113659"/>
              <a:gd name="connsiteX2" fmla="*/ 0 w 2113659"/>
              <a:gd name="connsiteY2" fmla="*/ 2113659 h 211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3659" h="2113659">
                <a:moveTo>
                  <a:pt x="1056829" y="0"/>
                </a:moveTo>
                <a:lnTo>
                  <a:pt x="2113659" y="2113659"/>
                </a:lnTo>
                <a:lnTo>
                  <a:pt x="0" y="21136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0108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llout: Right Arrow 41">
            <a:extLst>
              <a:ext uri="{FF2B5EF4-FFF2-40B4-BE49-F238E27FC236}">
                <a16:creationId xmlns:a16="http://schemas.microsoft.com/office/drawing/2014/main" id="{D6BD4A39-9E92-453F-8093-CDA4E086C293}"/>
              </a:ext>
            </a:extLst>
          </p:cNvPr>
          <p:cNvSpPr/>
          <p:nvPr/>
        </p:nvSpPr>
        <p:spPr>
          <a:xfrm>
            <a:off x="4133850" y="3297980"/>
            <a:ext cx="1733550" cy="1733550"/>
          </a:xfrm>
          <a:prstGeom prst="rightArrow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llout: Right Arrow 42">
            <a:extLst>
              <a:ext uri="{FF2B5EF4-FFF2-40B4-BE49-F238E27FC236}">
                <a16:creationId xmlns:a16="http://schemas.microsoft.com/office/drawing/2014/main" id="{4ACAED98-E2CA-409C-8B51-2D0863076C6E}"/>
              </a:ext>
            </a:extLst>
          </p:cNvPr>
          <p:cNvSpPr/>
          <p:nvPr/>
        </p:nvSpPr>
        <p:spPr>
          <a:xfrm rot="10800000">
            <a:off x="6086475" y="3297980"/>
            <a:ext cx="1733550" cy="1733550"/>
          </a:xfrm>
          <a:prstGeom prst="rightArrow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llout: Right Arrow 43">
            <a:extLst>
              <a:ext uri="{FF2B5EF4-FFF2-40B4-BE49-F238E27FC236}">
                <a16:creationId xmlns:a16="http://schemas.microsoft.com/office/drawing/2014/main" id="{9126BD0B-9E01-498A-B6C7-A1E0E050ABED}"/>
              </a:ext>
            </a:extLst>
          </p:cNvPr>
          <p:cNvSpPr/>
          <p:nvPr/>
        </p:nvSpPr>
        <p:spPr>
          <a:xfrm rot="5400000">
            <a:off x="5105400" y="2336977"/>
            <a:ext cx="1733550" cy="1733550"/>
          </a:xfrm>
          <a:prstGeom prst="rightArrow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llout: Right Arrow 44">
            <a:extLst>
              <a:ext uri="{FF2B5EF4-FFF2-40B4-BE49-F238E27FC236}">
                <a16:creationId xmlns:a16="http://schemas.microsoft.com/office/drawing/2014/main" id="{4C3B9CEE-83AE-48DD-A6E3-76807F99CE3B}"/>
              </a:ext>
            </a:extLst>
          </p:cNvPr>
          <p:cNvSpPr/>
          <p:nvPr/>
        </p:nvSpPr>
        <p:spPr>
          <a:xfrm rot="16200000">
            <a:off x="5105400" y="4232452"/>
            <a:ext cx="1733550" cy="1733550"/>
          </a:xfrm>
          <a:prstGeom prst="rightArrow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71D9FB1-13B6-447C-9DAD-CAF8A2D212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5400" y="2336978"/>
            <a:ext cx="1733550" cy="1733373"/>
          </a:xfrm>
          <a:custGeom>
            <a:avLst/>
            <a:gdLst>
              <a:gd name="connsiteX0" fmla="*/ 0 w 1733550"/>
              <a:gd name="connsiteY0" fmla="*/ 0 h 1733373"/>
              <a:gd name="connsiteX1" fmla="*/ 1733550 w 1733550"/>
              <a:gd name="connsiteY1" fmla="*/ 0 h 1733373"/>
              <a:gd name="connsiteX2" fmla="*/ 1733550 w 1733550"/>
              <a:gd name="connsiteY2" fmla="*/ 1126409 h 1733373"/>
              <a:gd name="connsiteX3" fmla="*/ 1083469 w 1733550"/>
              <a:gd name="connsiteY3" fmla="*/ 1126409 h 1733373"/>
              <a:gd name="connsiteX4" fmla="*/ 1083469 w 1733550"/>
              <a:gd name="connsiteY4" fmla="*/ 1300163 h 1733373"/>
              <a:gd name="connsiteX5" fmla="*/ 1300162 w 1733550"/>
              <a:gd name="connsiteY5" fmla="*/ 1300163 h 1733373"/>
              <a:gd name="connsiteX6" fmla="*/ 866952 w 1733550"/>
              <a:gd name="connsiteY6" fmla="*/ 1733373 h 1733373"/>
              <a:gd name="connsiteX7" fmla="*/ 866598 w 1733550"/>
              <a:gd name="connsiteY7" fmla="*/ 1733373 h 1733373"/>
              <a:gd name="connsiteX8" fmla="*/ 433387 w 1733550"/>
              <a:gd name="connsiteY8" fmla="*/ 1300163 h 1733373"/>
              <a:gd name="connsiteX9" fmla="*/ 650081 w 1733550"/>
              <a:gd name="connsiteY9" fmla="*/ 1300163 h 1733373"/>
              <a:gd name="connsiteX10" fmla="*/ 650081 w 1733550"/>
              <a:gd name="connsiteY10" fmla="*/ 1126409 h 1733373"/>
              <a:gd name="connsiteX11" fmla="*/ 0 w 1733550"/>
              <a:gd name="connsiteY11" fmla="*/ 1126409 h 173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3550" h="1733373">
                <a:moveTo>
                  <a:pt x="0" y="0"/>
                </a:moveTo>
                <a:lnTo>
                  <a:pt x="1733550" y="0"/>
                </a:lnTo>
                <a:lnTo>
                  <a:pt x="1733550" y="1126409"/>
                </a:lnTo>
                <a:lnTo>
                  <a:pt x="1083469" y="1126409"/>
                </a:lnTo>
                <a:lnTo>
                  <a:pt x="1083469" y="1300163"/>
                </a:lnTo>
                <a:lnTo>
                  <a:pt x="1300162" y="1300163"/>
                </a:lnTo>
                <a:lnTo>
                  <a:pt x="866952" y="1733373"/>
                </a:lnTo>
                <a:lnTo>
                  <a:pt x="866598" y="1733373"/>
                </a:lnTo>
                <a:lnTo>
                  <a:pt x="433387" y="1300163"/>
                </a:lnTo>
                <a:lnTo>
                  <a:pt x="650081" y="1300163"/>
                </a:lnTo>
                <a:lnTo>
                  <a:pt x="650081" y="1126409"/>
                </a:lnTo>
                <a:lnTo>
                  <a:pt x="0" y="11264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3E94ECC-D5C5-4648-B4CC-4B06422A41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6474" y="3297980"/>
            <a:ext cx="1733550" cy="1733550"/>
          </a:xfrm>
          <a:custGeom>
            <a:avLst/>
            <a:gdLst>
              <a:gd name="connsiteX0" fmla="*/ 607141 w 1733550"/>
              <a:gd name="connsiteY0" fmla="*/ 0 h 1733550"/>
              <a:gd name="connsiteX1" fmla="*/ 1733550 w 1733550"/>
              <a:gd name="connsiteY1" fmla="*/ 0 h 1733550"/>
              <a:gd name="connsiteX2" fmla="*/ 1733550 w 1733550"/>
              <a:gd name="connsiteY2" fmla="*/ 1733550 h 1733550"/>
              <a:gd name="connsiteX3" fmla="*/ 607141 w 1733550"/>
              <a:gd name="connsiteY3" fmla="*/ 1733550 h 1733550"/>
              <a:gd name="connsiteX4" fmla="*/ 607141 w 1733550"/>
              <a:gd name="connsiteY4" fmla="*/ 1083469 h 1733550"/>
              <a:gd name="connsiteX5" fmla="*/ 433387 w 1733550"/>
              <a:gd name="connsiteY5" fmla="*/ 1083469 h 1733550"/>
              <a:gd name="connsiteX6" fmla="*/ 433387 w 1733550"/>
              <a:gd name="connsiteY6" fmla="*/ 1300162 h 1733550"/>
              <a:gd name="connsiteX7" fmla="*/ 0 w 1733550"/>
              <a:gd name="connsiteY7" fmla="*/ 866775 h 1733550"/>
              <a:gd name="connsiteX8" fmla="*/ 433387 w 1733550"/>
              <a:gd name="connsiteY8" fmla="*/ 433387 h 1733550"/>
              <a:gd name="connsiteX9" fmla="*/ 433387 w 1733550"/>
              <a:gd name="connsiteY9" fmla="*/ 650081 h 1733550"/>
              <a:gd name="connsiteX10" fmla="*/ 607141 w 1733550"/>
              <a:gd name="connsiteY10" fmla="*/ 650081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3550" h="1733550">
                <a:moveTo>
                  <a:pt x="607141" y="0"/>
                </a:moveTo>
                <a:lnTo>
                  <a:pt x="1733550" y="0"/>
                </a:lnTo>
                <a:lnTo>
                  <a:pt x="1733550" y="1733550"/>
                </a:lnTo>
                <a:lnTo>
                  <a:pt x="607141" y="1733550"/>
                </a:lnTo>
                <a:lnTo>
                  <a:pt x="607141" y="1083469"/>
                </a:lnTo>
                <a:lnTo>
                  <a:pt x="433387" y="1083469"/>
                </a:lnTo>
                <a:lnTo>
                  <a:pt x="433387" y="1300162"/>
                </a:lnTo>
                <a:lnTo>
                  <a:pt x="0" y="866775"/>
                </a:lnTo>
                <a:lnTo>
                  <a:pt x="433387" y="433387"/>
                </a:lnTo>
                <a:lnTo>
                  <a:pt x="433387" y="650081"/>
                </a:lnTo>
                <a:lnTo>
                  <a:pt x="607141" y="650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E287147-D74B-4D9D-9FE9-69EE836DFB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3850" y="3298156"/>
            <a:ext cx="1733550" cy="1733374"/>
          </a:xfrm>
          <a:custGeom>
            <a:avLst/>
            <a:gdLst>
              <a:gd name="connsiteX0" fmla="*/ 0 w 1733550"/>
              <a:gd name="connsiteY0" fmla="*/ 0 h 1733374"/>
              <a:gd name="connsiteX1" fmla="*/ 1126409 w 1733550"/>
              <a:gd name="connsiteY1" fmla="*/ 0 h 1733374"/>
              <a:gd name="connsiteX2" fmla="*/ 1126409 w 1733550"/>
              <a:gd name="connsiteY2" fmla="*/ 650081 h 1733374"/>
              <a:gd name="connsiteX3" fmla="*/ 1300163 w 1733550"/>
              <a:gd name="connsiteY3" fmla="*/ 650081 h 1733374"/>
              <a:gd name="connsiteX4" fmla="*/ 1300163 w 1733550"/>
              <a:gd name="connsiteY4" fmla="*/ 433388 h 1733374"/>
              <a:gd name="connsiteX5" fmla="*/ 1733550 w 1733550"/>
              <a:gd name="connsiteY5" fmla="*/ 866775 h 1733374"/>
              <a:gd name="connsiteX6" fmla="*/ 1300163 w 1733550"/>
              <a:gd name="connsiteY6" fmla="*/ 1300163 h 1733374"/>
              <a:gd name="connsiteX7" fmla="*/ 1300163 w 1733550"/>
              <a:gd name="connsiteY7" fmla="*/ 1083469 h 1733374"/>
              <a:gd name="connsiteX8" fmla="*/ 1126409 w 1733550"/>
              <a:gd name="connsiteY8" fmla="*/ 1083469 h 1733374"/>
              <a:gd name="connsiteX9" fmla="*/ 1126409 w 1733550"/>
              <a:gd name="connsiteY9" fmla="*/ 1733374 h 1733374"/>
              <a:gd name="connsiteX10" fmla="*/ 0 w 1733550"/>
              <a:gd name="connsiteY10" fmla="*/ 1733374 h 173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3550" h="1733374">
                <a:moveTo>
                  <a:pt x="0" y="0"/>
                </a:moveTo>
                <a:lnTo>
                  <a:pt x="1126409" y="0"/>
                </a:lnTo>
                <a:lnTo>
                  <a:pt x="1126409" y="650081"/>
                </a:lnTo>
                <a:lnTo>
                  <a:pt x="1300163" y="650081"/>
                </a:lnTo>
                <a:lnTo>
                  <a:pt x="1300163" y="433388"/>
                </a:lnTo>
                <a:lnTo>
                  <a:pt x="1733550" y="866775"/>
                </a:lnTo>
                <a:lnTo>
                  <a:pt x="1300163" y="1300163"/>
                </a:lnTo>
                <a:lnTo>
                  <a:pt x="1300163" y="1083469"/>
                </a:lnTo>
                <a:lnTo>
                  <a:pt x="1126409" y="1083469"/>
                </a:lnTo>
                <a:lnTo>
                  <a:pt x="1126409" y="1733374"/>
                </a:lnTo>
                <a:lnTo>
                  <a:pt x="0" y="17333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509F402-B5D6-4378-8E36-C2C10A5E4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5400" y="4232451"/>
            <a:ext cx="1733549" cy="1733550"/>
          </a:xfrm>
          <a:custGeom>
            <a:avLst/>
            <a:gdLst>
              <a:gd name="connsiteX0" fmla="*/ 866774 w 1733549"/>
              <a:gd name="connsiteY0" fmla="*/ 0 h 1733550"/>
              <a:gd name="connsiteX1" fmla="*/ 1300162 w 1733549"/>
              <a:gd name="connsiteY1" fmla="*/ 433387 h 1733550"/>
              <a:gd name="connsiteX2" fmla="*/ 1083468 w 1733549"/>
              <a:gd name="connsiteY2" fmla="*/ 433387 h 1733550"/>
              <a:gd name="connsiteX3" fmla="*/ 1083468 w 1733549"/>
              <a:gd name="connsiteY3" fmla="*/ 607141 h 1733550"/>
              <a:gd name="connsiteX4" fmla="*/ 1733549 w 1733549"/>
              <a:gd name="connsiteY4" fmla="*/ 607141 h 1733550"/>
              <a:gd name="connsiteX5" fmla="*/ 1733549 w 1733549"/>
              <a:gd name="connsiteY5" fmla="*/ 1733550 h 1733550"/>
              <a:gd name="connsiteX6" fmla="*/ 0 w 1733549"/>
              <a:gd name="connsiteY6" fmla="*/ 1733550 h 1733550"/>
              <a:gd name="connsiteX7" fmla="*/ 0 w 1733549"/>
              <a:gd name="connsiteY7" fmla="*/ 607141 h 1733550"/>
              <a:gd name="connsiteX8" fmla="*/ 650080 w 1733549"/>
              <a:gd name="connsiteY8" fmla="*/ 607141 h 1733550"/>
              <a:gd name="connsiteX9" fmla="*/ 650080 w 1733549"/>
              <a:gd name="connsiteY9" fmla="*/ 433387 h 1733550"/>
              <a:gd name="connsiteX10" fmla="*/ 433387 w 1733549"/>
              <a:gd name="connsiteY10" fmla="*/ 433387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3549" h="1733550">
                <a:moveTo>
                  <a:pt x="866774" y="0"/>
                </a:moveTo>
                <a:lnTo>
                  <a:pt x="1300162" y="433387"/>
                </a:lnTo>
                <a:lnTo>
                  <a:pt x="1083468" y="433387"/>
                </a:lnTo>
                <a:lnTo>
                  <a:pt x="1083468" y="607141"/>
                </a:lnTo>
                <a:lnTo>
                  <a:pt x="1733549" y="607141"/>
                </a:lnTo>
                <a:lnTo>
                  <a:pt x="1733549" y="1733550"/>
                </a:lnTo>
                <a:lnTo>
                  <a:pt x="0" y="1733550"/>
                </a:lnTo>
                <a:lnTo>
                  <a:pt x="0" y="607141"/>
                </a:lnTo>
                <a:lnTo>
                  <a:pt x="650080" y="607141"/>
                </a:lnTo>
                <a:lnTo>
                  <a:pt x="650080" y="433387"/>
                </a:lnTo>
                <a:lnTo>
                  <a:pt x="433387" y="433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49110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7FC5CB-2BE0-43D6-A7C1-0BE077E80670}"/>
              </a:ext>
            </a:extLst>
          </p:cNvPr>
          <p:cNvSpPr/>
          <p:nvPr/>
        </p:nvSpPr>
        <p:spPr>
          <a:xfrm>
            <a:off x="5401875" y="1409700"/>
            <a:ext cx="1257298" cy="1133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AB859-A4ED-4C8A-8154-52269A64C31A}"/>
              </a:ext>
            </a:extLst>
          </p:cNvPr>
          <p:cNvSpPr/>
          <p:nvPr/>
        </p:nvSpPr>
        <p:spPr>
          <a:xfrm>
            <a:off x="8639175" y="1409700"/>
            <a:ext cx="1257298" cy="1133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544C1D-C280-483F-94EB-851E30B915B6}"/>
              </a:ext>
            </a:extLst>
          </p:cNvPr>
          <p:cNvSpPr/>
          <p:nvPr/>
        </p:nvSpPr>
        <p:spPr>
          <a:xfrm>
            <a:off x="5401875" y="3971925"/>
            <a:ext cx="1257298" cy="1133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02554" y="1412172"/>
            <a:ext cx="1256620" cy="1131003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8B6707-60C1-47FD-96D7-734B83B4ACFD}"/>
              </a:ext>
            </a:extLst>
          </p:cNvPr>
          <p:cNvSpPr/>
          <p:nvPr/>
        </p:nvSpPr>
        <p:spPr>
          <a:xfrm>
            <a:off x="8639175" y="3971925"/>
            <a:ext cx="1257298" cy="1133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2BCABD-E418-4430-A124-D3D5BE7A29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5610" y="1412172"/>
            <a:ext cx="1256620" cy="1131003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1455A5-5E80-409C-BADF-4C49674D67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02554" y="3975757"/>
            <a:ext cx="1256620" cy="1131003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638089E-F609-4840-9034-1213B6E07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5610" y="3975757"/>
            <a:ext cx="1256620" cy="1131003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7885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893A647-91A4-4CA7-B167-989197524E0A}"/>
              </a:ext>
            </a:extLst>
          </p:cNvPr>
          <p:cNvSpPr/>
          <p:nvPr/>
        </p:nvSpPr>
        <p:spPr>
          <a:xfrm>
            <a:off x="4633913" y="1071563"/>
            <a:ext cx="2924175" cy="4714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35272" y="1063398"/>
            <a:ext cx="2922816" cy="4714875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3200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5F04F2-41CF-42C5-8752-D0BC6FF44B19}"/>
              </a:ext>
            </a:extLst>
          </p:cNvPr>
          <p:cNvSpPr/>
          <p:nvPr/>
        </p:nvSpPr>
        <p:spPr>
          <a:xfrm>
            <a:off x="1035050" y="1470564"/>
            <a:ext cx="2439987" cy="3259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3EE74-B641-4843-8FC0-8DD622ADEA17}"/>
              </a:ext>
            </a:extLst>
          </p:cNvPr>
          <p:cNvSpPr/>
          <p:nvPr/>
        </p:nvSpPr>
        <p:spPr>
          <a:xfrm>
            <a:off x="6299725" y="1470564"/>
            <a:ext cx="2439987" cy="3259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D0AE81-87E1-46DD-B2EF-46E74D27F8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9725" y="1470565"/>
            <a:ext cx="2439987" cy="325910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BC2E60-12E8-4317-AE62-0F9463F578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761" y="1470565"/>
            <a:ext cx="2439987" cy="325910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3298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73A2CD-4D14-4A89-BBDE-2F9D2C81D620}"/>
              </a:ext>
            </a:extLst>
          </p:cNvPr>
          <p:cNvSpPr/>
          <p:nvPr/>
        </p:nvSpPr>
        <p:spPr>
          <a:xfrm>
            <a:off x="4225770" y="2285428"/>
            <a:ext cx="3684235" cy="2157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BC2E60-12E8-4317-AE62-0F9463F578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29100" y="2289715"/>
            <a:ext cx="3680905" cy="2153319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83121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61D49D8-27AA-4D6E-91CC-D5FC25D61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94004" y="1215966"/>
            <a:ext cx="2044609" cy="4534491"/>
          </a:xfrm>
          <a:custGeom>
            <a:avLst/>
            <a:gdLst>
              <a:gd name="connsiteX0" fmla="*/ 0 w 2044609"/>
              <a:gd name="connsiteY0" fmla="*/ 0 h 4534491"/>
              <a:gd name="connsiteX1" fmla="*/ 2044609 w 2044609"/>
              <a:gd name="connsiteY1" fmla="*/ 0 h 4534491"/>
              <a:gd name="connsiteX2" fmla="*/ 2044609 w 2044609"/>
              <a:gd name="connsiteY2" fmla="*/ 4534491 h 4534491"/>
              <a:gd name="connsiteX3" fmla="*/ 0 w 2044609"/>
              <a:gd name="connsiteY3" fmla="*/ 4534491 h 453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609" h="4534491">
                <a:moveTo>
                  <a:pt x="0" y="0"/>
                </a:moveTo>
                <a:lnTo>
                  <a:pt x="2044609" y="0"/>
                </a:lnTo>
                <a:lnTo>
                  <a:pt x="2044609" y="4534491"/>
                </a:lnTo>
                <a:lnTo>
                  <a:pt x="0" y="45344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3833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F8EB39-D0E4-4611-A414-315AD9439013}"/>
              </a:ext>
            </a:extLst>
          </p:cNvPr>
          <p:cNvSpPr/>
          <p:nvPr/>
        </p:nvSpPr>
        <p:spPr>
          <a:xfrm>
            <a:off x="3931252" y="2516713"/>
            <a:ext cx="4114711" cy="2662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BC2E60-12E8-4317-AE62-0F9463F578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31252" y="2516713"/>
            <a:ext cx="4114711" cy="2662322"/>
          </a:xfrm>
          <a:custGeom>
            <a:avLst/>
            <a:gdLst>
              <a:gd name="connsiteX0" fmla="*/ 0 w 2441267"/>
              <a:gd name="connsiteY0" fmla="*/ 0 h 1333500"/>
              <a:gd name="connsiteX1" fmla="*/ 2441267 w 2441267"/>
              <a:gd name="connsiteY1" fmla="*/ 0 h 1333500"/>
              <a:gd name="connsiteX2" fmla="*/ 2441267 w 2441267"/>
              <a:gd name="connsiteY2" fmla="*/ 1333500 h 1333500"/>
              <a:gd name="connsiteX3" fmla="*/ 0 w 2441267"/>
              <a:gd name="connsiteY3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67" h="1333500">
                <a:moveTo>
                  <a:pt x="0" y="0"/>
                </a:moveTo>
                <a:lnTo>
                  <a:pt x="2441267" y="0"/>
                </a:lnTo>
                <a:lnTo>
                  <a:pt x="2441267" y="1333500"/>
                </a:lnTo>
                <a:lnTo>
                  <a:pt x="0" y="133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7006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4BCB3-DFEE-47B8-8789-A9A67E782C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2129" y="1387551"/>
            <a:ext cx="1992275" cy="1992274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5887271-E162-4DE8-9E9C-4A7A8111BE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09529" y="1387551"/>
            <a:ext cx="1992275" cy="1992274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8174642-CF7E-408B-B5A2-9C578D7CB3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2129" y="3473526"/>
            <a:ext cx="1992275" cy="1992274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D3275420-79D6-4797-AD71-4D7BFA6F51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9529" y="3473526"/>
            <a:ext cx="1992275" cy="1992274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80822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79B5-A2DE-4618-BDE9-95E9CC4C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DF7C-57A4-41BF-BBE6-23CE06D34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027FB-2E4C-40A9-8DAC-2134F13B3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6959E9-D711-4141-BC84-15DB177AD95C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539A8-713C-40FF-92B4-3069F086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58E33-3EF3-48B1-867C-6B589A1A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2969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E2503-8843-448F-B01E-FCD9BA586A1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686097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7B9D-914C-4613-8B71-C354F990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A1347-C115-4AD0-8E10-FED09DDD4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8937A-BAB2-4E4C-A972-3612D59A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A3C890-8623-4A1C-947B-A864EC59C0DD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205CF-6C75-4B7D-8B48-BBA1B8D4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AE8F-3D36-4837-8E06-58A4DDD8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559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638B-16FD-4260-992A-89ADFE9C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F649-B7E2-4590-8D4B-D7142B366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68F2F-0D4C-4FAA-B377-FC94B4669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786F0-7BC5-4848-B086-1EA5A836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E2503-8843-448F-B01E-FCD9BA586A1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006FD-91BB-4983-89E8-CCF6F062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66918-502F-4D90-8C40-91DB3EE2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844613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9EEB-BA96-471F-8C35-20F3719C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D88E-346B-4141-A02B-7FF31479B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86C12-9800-4434-ABAD-664485744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0EA0A-C07C-4821-84B8-6613B4A05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A23F4-2823-4A33-8E6D-47B376874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66387-2D64-4D4D-B6EC-1AD06E79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BEE5-55F8-45A3-AB6C-9C6112BE0C32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C8D36C-7D1F-4989-9C8A-4C7064BE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A63F9-6C5C-43A0-A8D5-D407703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29290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DC19-3572-4BED-9BD7-E18EBAD4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5E17F-0405-49D1-9D1E-6CC0E699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EAE714-2E29-46F3-9C77-12416C9543F5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276CB-C85B-45F2-8737-95DAF85B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2C4CD-04EF-40B8-A98E-8F7C98E1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86182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49B39-CAD8-49D9-BFB2-0795E7E71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7B25F-C5C5-4940-9B93-C7969EB742CA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65FEF-1878-4549-9CEE-E8DD50AB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5146C-FF69-4983-9756-8E447986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999170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724D-3D23-4BBD-BE44-414E11A97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EA4A-CD15-4AB6-9E1A-911F4A70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EC001-2F0A-49BA-9FE5-B6D8B45E8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C40A4-D51F-4246-A687-96CA0821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E2503-8843-448F-B01E-FCD9BA586A1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DB2F1-0DD2-416E-8415-C47BF0C2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C19F3-DA82-43F0-BFAE-B858E678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84833371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C224-FC11-46D0-8728-0814E653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DA410-777C-416F-841C-816801704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9165E-918D-40AF-B79C-C2EE1DDCE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7B76A-F985-45B7-8DB9-55AAEB9E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E2503-8843-448F-B01E-FCD9BA586A1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57DC6-15FA-4605-A531-2EB89779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E9E27-2370-4CB3-938A-EFD0E547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019628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4262-DDD4-4583-8FEA-49AAE79F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6F723-78AC-4878-AC35-648FC23D8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8C944-E9BA-49FB-8D4A-47C38868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7D0BD1-4150-488B-822D-FAA2ED87235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A4F1-B759-4BCC-A478-FEAA5008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5477E-88D0-43D8-BCCB-89DDF773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1754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11BEBD-2AB8-4F79-BC9A-8BD12E394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24475-8570-463D-AF75-6045A85C0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A0EC-383C-46D4-BC2A-4E0F45C4D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917129-5C2D-48BD-8F9D-5DD9AA52C80B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9A719-C72B-4E8F-829F-9A83C079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592C7-373B-4DF1-92E4-2873D28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943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1EE05C45-8EB5-41B2-9B41-7B2BD9B7DEEC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609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BEE5-55F8-45A3-AB6C-9C6112BE0C32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859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EAE714-2E29-46F3-9C77-12416C9543F5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3058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7B25F-C5C5-4940-9B93-C7969EB742CA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61738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E2503-8843-448F-B01E-FCD9BA586A1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6520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E2503-8843-448F-B01E-FCD9BA586A1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37837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E2503-8843-448F-B01E-FCD9BA586A1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8936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CDFF1-0676-4C33-93B7-BF024F49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1DA84-944A-4D6A-AA23-CEE8F063D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ED446-9628-40B7-B818-419D93E8C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E2503-8843-448F-B01E-FCD9BA586A1F}" type="datetime1">
              <a:rPr lang="zh-TW" altLang="en-US" noProof="0" smtClean="0"/>
              <a:t>2023/6/4</a:t>
            </a:fld>
            <a:endParaRPr lang="zh-TW" alt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EF03-CB8A-4184-86A1-C4E3676A2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65C4-8970-4242-B5EF-5AD940C1E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9598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  <p:sldLayoutId id="2147483891" r:id="rId33"/>
    <p:sldLayoutId id="2147483892" r:id="rId34"/>
    <p:sldLayoutId id="2147483893" r:id="rId35"/>
    <p:sldLayoutId id="2147483894" r:id="rId36"/>
    <p:sldLayoutId id="2147483895" r:id="rId37"/>
    <p:sldLayoutId id="2147483896" r:id="rId3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.png"/><Relationship Id="rId5" Type="http://schemas.microsoft.com/office/2017/06/relationships/model3d" Target="../media/model3d1.glb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TVI3yGslNE?feature=oembed" TargetMode="External"/><Relationship Id="rId4" Type="http://schemas.openxmlformats.org/officeDocument/2006/relationships/hyperlink" Target="https://youtu.be/fTVI3yGslN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xrjun/opencv-face-detection" TargetMode="External"/><Relationship Id="rId2" Type="http://schemas.openxmlformats.org/officeDocument/2006/relationships/hyperlink" Target="https://github.com/xxrjun/Face_Recongition/tree/main/Face_Recogni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796t.com/article.php?id=100363" TargetMode="External"/><Relationship Id="rId13" Type="http://schemas.openxmlformats.org/officeDocument/2006/relationships/hyperlink" Target="https://scikit-learn.org/stable/modules/generated/sklearn.preprocessing.normalize.html" TargetMode="External"/><Relationship Id="rId18" Type="http://schemas.openxmlformats.org/officeDocument/2006/relationships/hyperlink" Target="https://walkonnet.com/archives/289824" TargetMode="External"/><Relationship Id="rId26" Type="http://schemas.openxmlformats.org/officeDocument/2006/relationships/hyperlink" Target="https://tw.cyberlink.com/faceme/insights/articles/236/how_is_facial_recognition_used_in_2021" TargetMode="External"/><Relationship Id="rId3" Type="http://schemas.openxmlformats.org/officeDocument/2006/relationships/hyperlink" Target="https://medium.com/ai-academy-taiwan/%E4%BD%BF%E7%94%A8%E6%B7%B1%E5%BA%A6%E5%AD%B8%E7%BF%92%E9%80%B2%E8%A1%8C%E4%BA%BA%E8%87%89%E8%BE%A8%E8%AD%98-8eef26596883" TargetMode="External"/><Relationship Id="rId21" Type="http://schemas.openxmlformats.org/officeDocument/2006/relationships/hyperlink" Target="https://www.youtube.com/watch?v=xjrykYpaBBM&amp;list=PLRjgE3pAnTILu-OfvYYFpDD4vl0v6kZgT&amp;index=12" TargetMode="External"/><Relationship Id="rId7" Type="http://schemas.openxmlformats.org/officeDocument/2006/relationships/hyperlink" Target="https://www.pyimagesearch.com/2017/05/22/face-alignment-with-opencv-and-python/" TargetMode="External"/><Relationship Id="rId12" Type="http://schemas.openxmlformats.org/officeDocument/2006/relationships/hyperlink" Target="https://codertw.com/%E7%A8%8B%E5%BC%8F%E8%AA%9E%E8%A8%80/462533/#outline__4" TargetMode="External"/><Relationship Id="rId17" Type="http://schemas.openxmlformats.org/officeDocument/2006/relationships/hyperlink" Target="https://walkonnet.com/archives/298492" TargetMode="External"/><Relationship Id="rId25" Type="http://schemas.openxmlformats.org/officeDocument/2006/relationships/hyperlink" Target="https://www.cprc.moj.gov.tw/media/11722/%E5%88%91%E4%BA%8B%E6%94%BF%E7%AD%96%E8%88%87%E7%8A%AF%E7%BD%AA%E7%A0%94%E7%A9%B6%E8%AB%96%E6%96%87%E9%9B%86-22-09-%E7%8E%8B%E6%AD%A3%E5%98%89-ai-%E8%88%87%E4%BA%BA%E8%87%89%E8%BE%A8%E8%AD%98%E6%8A%80%E8%A1%93%E9%81%8B%E7%94%A8%E6%96%BC%E7%8A%AF%E7%BD%AA%E5%81%B5%E9%98%B2%E4%B9%8B%E5%95%8F%E9%A1%8C%E5%88%86%E6%9E%90.pdf?mediaDL=true" TargetMode="External"/><Relationship Id="rId2" Type="http://schemas.openxmlformats.org/officeDocument/2006/relationships/hyperlink" Target="https://medium.com/ching-i/face-recognition-%E4%BA%BA%E8%87%89%E8%BE%A8%E8%AD%98-python-%E6%95%99%E5%AD%B8-75a5e2ef534f" TargetMode="External"/><Relationship Id="rId16" Type="http://schemas.openxmlformats.org/officeDocument/2006/relationships/hyperlink" Target="https://www.minwt.com/website/server/21758.html" TargetMode="External"/><Relationship Id="rId20" Type="http://schemas.openxmlformats.org/officeDocument/2006/relationships/hyperlink" Target="https://www.twblogs.net/a/5c80a66abd9eee35cd693c3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read01.com/content/1544950508.html" TargetMode="External"/><Relationship Id="rId11" Type="http://schemas.openxmlformats.org/officeDocument/2006/relationships/hyperlink" Target="https://blogs.nvidia.com/blog/2016/08/22/difference-deep-learning-training-inference-ai/" TargetMode="External"/><Relationship Id="rId24" Type="http://schemas.openxmlformats.org/officeDocument/2006/relationships/hyperlink" Target="https://mofanpy.com/" TargetMode="External"/><Relationship Id="rId5" Type="http://schemas.openxmlformats.org/officeDocument/2006/relationships/hyperlink" Target="https://arxiv.org/pdf/1905.00641.pdf" TargetMode="External"/><Relationship Id="rId15" Type="http://schemas.openxmlformats.org/officeDocument/2006/relationships/hyperlink" Target="http://tw.gitbook.net/sqlite/sqlite_overview.html" TargetMode="External"/><Relationship Id="rId23" Type="http://schemas.openxmlformats.org/officeDocument/2006/relationships/hyperlink" Target="https://docs.microsoft.com/en-us/windows/ai/windows-ml/get-onnx-model" TargetMode="External"/><Relationship Id="rId10" Type="http://schemas.openxmlformats.org/officeDocument/2006/relationships/hyperlink" Target="https://numpy.org/doc/stable/reference/index.html" TargetMode="External"/><Relationship Id="rId19" Type="http://schemas.openxmlformats.org/officeDocument/2006/relationships/hyperlink" Target="https://stackoverflow.com/questions/18621513/python-insert-numpy-array-into-sqlite3-database%E3%80%82" TargetMode="External"/><Relationship Id="rId4" Type="http://schemas.openxmlformats.org/officeDocument/2006/relationships/hyperlink" Target="https://pypi.org/project/retinaface/" TargetMode="External"/><Relationship Id="rId9" Type="http://schemas.openxmlformats.org/officeDocument/2006/relationships/hyperlink" Target="https://blog.csdn.net/qq_27278957/article/details/88865777" TargetMode="External"/><Relationship Id="rId14" Type="http://schemas.openxmlformats.org/officeDocument/2006/relationships/hyperlink" Target="https://www.youtube.com/watch?v=1YpKUpitT98&amp;t=199s" TargetMode="External"/><Relationship Id="rId22" Type="http://schemas.openxmlformats.org/officeDocument/2006/relationships/hyperlink" Target="https://github.com/onnx/models/blob/master/vision/body_analysis/arcface/dependencies/arcface_inference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.png"/><Relationship Id="rId5" Type="http://schemas.microsoft.com/office/2017/06/relationships/model3d" Target="../media/model3d1.glb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hPhoenix/InsightFace-REST" TargetMode="External"/><Relationship Id="rId2" Type="http://schemas.openxmlformats.org/officeDocument/2006/relationships/hyperlink" Target="https://pypi.org/project/retinafa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wblogs.net/a/5c80a66abd9eee35cd693c3e" TargetMode="External"/><Relationship Id="rId4" Type="http://schemas.openxmlformats.org/officeDocument/2006/relationships/hyperlink" Target="https://docs.python.org/3/library/sqlite3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7563" y="2926080"/>
            <a:ext cx="8626519" cy="1717358"/>
          </a:xfrm>
          <a:solidFill>
            <a:schemeClr val="tx1">
              <a:lumMod val="85000"/>
              <a:lumOff val="15000"/>
              <a:alpha val="82000"/>
            </a:schemeClr>
          </a:solidFill>
          <a:ln>
            <a:solidFill>
              <a:schemeClr val="tx1"/>
            </a:solidFill>
          </a:ln>
        </p:spPr>
        <p:txBody>
          <a:bodyPr rtlCol="0" anchor="b">
            <a:normAutofit fontScale="90000"/>
          </a:bodyPr>
          <a:lstStyle/>
          <a:p>
            <a:pPr algn="l"/>
            <a:r>
              <a:rPr lang="zh-TW" altLang="en-US" sz="4800" dirty="0">
                <a:solidFill>
                  <a:srgbClr val="FFFFFF"/>
                </a:solidFill>
                <a:latin typeface="Castellar" panose="020A0402060406010301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4800" dirty="0">
                <a:solidFill>
                  <a:srgbClr val="FFFFFF"/>
                </a:solidFill>
                <a:latin typeface="Castellar" panose="020A0402060406010301" pitchFamily="18" charset="0"/>
                <a:ea typeface="Cambria Math" panose="02040503050406030204" pitchFamily="18" charset="0"/>
              </a:rPr>
              <a:t>PYTHON Final Project</a:t>
            </a:r>
            <a:br>
              <a:rPr lang="en-US" altLang="zh-TW" sz="4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>
                <a:solidFill>
                  <a:srgbClr val="FFFFFF"/>
                </a:solidFill>
                <a:latin typeface="Castellar" panose="020A0402060406010301" pitchFamily="18" charset="0"/>
                <a:ea typeface="Cambria Math" panose="02040503050406030204" pitchFamily="18" charset="0"/>
              </a:rPr>
              <a:t>Face Recognition</a:t>
            </a:r>
            <a:endParaRPr lang="en-US" altLang="zh-TW" sz="48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6484" y="4769787"/>
            <a:ext cx="5033089" cy="688037"/>
          </a:xfr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txBody>
          <a:bodyPr rtlCol="0" anchor="b">
            <a:noAutofit/>
          </a:bodyPr>
          <a:lstStyle/>
          <a:p>
            <a:r>
              <a:rPr lang="zh-TW" alt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鄒翔宇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Castellar" panose="020A0402060406010301" pitchFamily="18" charset="0"/>
                <a:ea typeface="Cambria Math" panose="02040503050406030204" pitchFamily="18" charset="0"/>
              </a:rPr>
              <a:t>109403019</a:t>
            </a:r>
            <a:endParaRPr lang="zh-TW" altLang="en-US" sz="2800" dirty="0">
              <a:solidFill>
                <a:srgbClr val="FFFFFF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內容版面配置區 2" descr="Give this person a face">
                <a:extLst>
                  <a:ext uri="{FF2B5EF4-FFF2-40B4-BE49-F238E27FC236}">
                    <a16:creationId xmlns:a16="http://schemas.microsoft.com/office/drawing/2014/main" id="{9C1DE97D-35E7-4F99-A7CA-4A7DF44B85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9899560"/>
                  </p:ext>
                </p:extLst>
              </p:nvPr>
            </p:nvGraphicFramePr>
            <p:xfrm>
              <a:off x="9956484" y="7542804"/>
              <a:ext cx="2027598" cy="28272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27598" cy="2827213"/>
                    </a:xfrm>
                    <a:prstGeom prst="rect">
                      <a:avLst/>
                    </a:prstGeom>
                  </am3d:spPr>
                  <am3d:camera>
                    <am3d:pos x="0" y="0" z="68295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5910" d="1000000"/>
                    <am3d:preTrans dx="0" dy="-18027482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9129" ay="2022753" az="-1061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743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內容版面配置區 2" descr="Give this person a face">
                <a:extLst>
                  <a:ext uri="{FF2B5EF4-FFF2-40B4-BE49-F238E27FC236}">
                    <a16:creationId xmlns:a16="http://schemas.microsoft.com/office/drawing/2014/main" id="{9C1DE97D-35E7-4F99-A7CA-4A7DF44B8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6484" y="7542804"/>
                <a:ext cx="2027598" cy="28272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39" y="777600"/>
            <a:ext cx="9087485" cy="1620000"/>
          </a:xfrm>
        </p:spPr>
        <p:txBody>
          <a:bodyPr anchor="ctr">
            <a:normAutofit/>
          </a:bodyPr>
          <a:lstStyle/>
          <a:p>
            <a:r>
              <a:rPr lang="en-US" altLang="zh-TW" sz="6700" dirty="0"/>
              <a:t>Step 5. Face Recognition</a:t>
            </a:r>
            <a:endParaRPr lang="zh-TW" altLang="en-US" sz="67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C34A0-1DB5-43B5-BDE3-9A4AD6E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397600"/>
            <a:ext cx="8563610" cy="3458267"/>
          </a:xfrm>
        </p:spPr>
        <p:txBody>
          <a:bodyPr anchor="t">
            <a:noAutofit/>
          </a:bodyPr>
          <a:lstStyle/>
          <a:p>
            <a:pPr>
              <a:lnSpc>
                <a:spcPct val="160000"/>
              </a:lnSpc>
            </a:pPr>
            <a:r>
              <a:rPr lang="zh-TW" altLang="en-US" sz="2600" dirty="0"/>
              <a:t>目的 </a:t>
            </a:r>
            <a:r>
              <a:rPr lang="en-US" altLang="zh-TW" sz="2600" dirty="0"/>
              <a:t>: </a:t>
            </a:r>
            <a:r>
              <a:rPr lang="zh-TW" altLang="en-US" sz="2600" dirty="0"/>
              <a:t>與資料庫中的人臉進行比對，判斷其身分 </a:t>
            </a:r>
            <a:endParaRPr lang="en-US" altLang="zh-TW" sz="2600" dirty="0"/>
          </a:p>
          <a:p>
            <a:pPr>
              <a:lnSpc>
                <a:spcPct val="160000"/>
              </a:lnSpc>
            </a:pPr>
            <a:r>
              <a:rPr lang="zh-TW" altLang="en-US" sz="2600" dirty="0"/>
              <a:t>作法 </a:t>
            </a:r>
            <a:r>
              <a:rPr lang="en-US" altLang="zh-TW" sz="2600" dirty="0"/>
              <a:t>:</a:t>
            </a:r>
            <a:r>
              <a:rPr lang="zh-TW" altLang="en-US" sz="2600" dirty="0"/>
              <a:t> 將輸入的照片與資料庫中的照片進行比較。</a:t>
            </a:r>
            <a:br>
              <a:rPr lang="en-US" altLang="zh-TW" sz="2600" dirty="0"/>
            </a:br>
            <a:r>
              <a:rPr lang="zh-TW" altLang="en-US" sz="2600" dirty="0"/>
              <a:t>          使用 </a:t>
            </a:r>
            <a:r>
              <a:rPr lang="en-US" altLang="zh-TW" sz="2600" dirty="0"/>
              <a:t>L2-Norm </a:t>
            </a:r>
            <a:r>
              <a:rPr lang="zh-TW" altLang="en-US" sz="2600" dirty="0"/>
              <a:t>計算之間最佳的</a:t>
            </a:r>
            <a:r>
              <a:rPr lang="zh-TW" altLang="en-US" sz="2600" b="1" dirty="0">
                <a:solidFill>
                  <a:srgbClr val="FF0000"/>
                </a:solidFill>
              </a:rPr>
              <a:t>距離 </a:t>
            </a:r>
            <a:r>
              <a:rPr lang="en-US" altLang="zh-TW" sz="2600" b="1" dirty="0">
                <a:solidFill>
                  <a:srgbClr val="FF0000"/>
                </a:solidFill>
              </a:rPr>
              <a:t>(distance</a:t>
            </a:r>
            <a:r>
              <a:rPr lang="en-US" altLang="zh-TW" sz="2600" b="1" dirty="0"/>
              <a:t>)</a:t>
            </a:r>
            <a:r>
              <a:rPr lang="zh-TW" altLang="en-US" sz="2600" dirty="0"/>
              <a:t>，</a:t>
            </a:r>
            <a:br>
              <a:rPr lang="en-US" altLang="zh-TW" sz="2600" dirty="0"/>
            </a:br>
            <a:r>
              <a:rPr lang="zh-TW" altLang="en-US" sz="2600" dirty="0"/>
              <a:t>          給定一個 </a:t>
            </a:r>
            <a:r>
              <a:rPr lang="en-US" altLang="zh-TW" sz="2600" dirty="0"/>
              <a:t>threshold</a:t>
            </a:r>
            <a:r>
              <a:rPr lang="zh-TW" altLang="en-US" sz="2600" dirty="0"/>
              <a:t>，若其最佳距離大於門檻值</a:t>
            </a:r>
            <a:br>
              <a:rPr lang="en-US" altLang="zh-TW" sz="2600" dirty="0"/>
            </a:br>
            <a:r>
              <a:rPr lang="zh-TW" altLang="en-US" sz="2600" dirty="0"/>
              <a:t>          則視該人臉不在資料庫中。</a:t>
            </a:r>
            <a:br>
              <a:rPr lang="en-US" altLang="zh-TW" sz="2600" dirty="0"/>
            </a:br>
            <a:r>
              <a:rPr lang="zh-TW" altLang="en-US" sz="2600" dirty="0"/>
              <a:t>          </a:t>
            </a:r>
            <a:br>
              <a:rPr lang="en-US" altLang="zh-TW" sz="2600" dirty="0"/>
            </a:br>
            <a:r>
              <a:rPr lang="zh-TW" altLang="en-US" sz="2600" dirty="0"/>
              <a:t>          </a:t>
            </a:r>
            <a:endParaRPr lang="en-US" altLang="zh-TW" sz="2600" b="0" i="0" dirty="0">
              <a:effectLst/>
              <a:latin typeface="-apple-system"/>
            </a:endParaRPr>
          </a:p>
        </p:txBody>
      </p:sp>
      <p:pic>
        <p:nvPicPr>
          <p:cNvPr id="4" name="圖片 3" descr="一張含有 文字, 個人, 男人 的圖片&#10;&#10;自動產生的描述">
            <a:extLst>
              <a:ext uri="{FF2B5EF4-FFF2-40B4-BE49-F238E27FC236}">
                <a16:creationId xmlns:a16="http://schemas.microsoft.com/office/drawing/2014/main" id="{42E6F1C1-B1E1-ADED-EAB9-7F8E5DCEE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9179068" y="2113657"/>
            <a:ext cx="2347445" cy="2286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13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53FAC6-CA35-4771-93E1-46ED07E2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4949091" cy="1128068"/>
          </a:xfrm>
        </p:spPr>
        <p:txBody>
          <a:bodyPr anchor="ctr">
            <a:noAutofit/>
          </a:bodyPr>
          <a:lstStyle/>
          <a:p>
            <a:r>
              <a:rPr lang="zh-TW" altLang="en-US" sz="6000" dirty="0"/>
              <a:t>三、成果畫面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59D31D-2EBE-4446-AFAB-CF041799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99" y="2859054"/>
            <a:ext cx="5571956" cy="270098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altLang="zh-TW" sz="1400" dirty="0"/>
              <a:t>total_result {'Elon Musk': 1.49, 'Mark Zuckerberg': 0.6, 'Steve Jobs': 1.38}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1400" dirty="0"/>
              <a:t>total_result {'Elon Musk': 0.73, 'Mark Zuckerberg': 1.48, 'Steve Jobs': 1.39}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1400" dirty="0"/>
              <a:t>total_result {'Elon Musk': 1.33, 'Mark Zuckerberg': 1.43, 'Steve Jobs': 1.28}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TW" sz="1400" dirty="0"/>
              <a:t>total_result {'Elon Musk': 1.49, 'Mark Zuckerberg': 1.49, 'Steve Jobs': 0.95}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文字, 擺姿勢 的圖片&#10;&#10;自動產生的描述">
            <a:extLst>
              <a:ext uri="{FF2B5EF4-FFF2-40B4-BE49-F238E27FC236}">
                <a16:creationId xmlns:a16="http://schemas.microsoft.com/office/drawing/2014/main" id="{94336A9A-EE55-4B61-87C4-82994518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933" y="592022"/>
            <a:ext cx="5855109" cy="56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1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689" y="579578"/>
            <a:ext cx="5059221" cy="105739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6700" dirty="0"/>
              <a:t>DEMO</a:t>
            </a:r>
            <a:r>
              <a:rPr lang="zh-TW" altLang="en-US" sz="6700" dirty="0"/>
              <a:t> </a:t>
            </a:r>
            <a:r>
              <a:rPr lang="en-US" altLang="zh-TW" sz="6700" dirty="0"/>
              <a:t>TIME!</a:t>
            </a:r>
            <a:endParaRPr lang="zh-TW" altLang="en-US" sz="6700" dirty="0"/>
          </a:p>
        </p:txBody>
      </p:sp>
      <p:pic>
        <p:nvPicPr>
          <p:cNvPr id="7" name="線上媒體 6" title="Face Recognition in Python">
            <a:hlinkClick r:id="" action="ppaction://media"/>
            <a:extLst>
              <a:ext uri="{FF2B5EF4-FFF2-40B4-BE49-F238E27FC236}">
                <a16:creationId xmlns:a16="http://schemas.microsoft.com/office/drawing/2014/main" id="{F5F1044F-0C6B-4213-B7C0-B1430BF77EF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6401" y="1482196"/>
            <a:ext cx="8239197" cy="4655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1874858-907B-4936-9509-A043D0828977}"/>
              </a:ext>
            </a:extLst>
          </p:cNvPr>
          <p:cNvSpPr txBox="1"/>
          <p:nvPr/>
        </p:nvSpPr>
        <p:spPr>
          <a:xfrm>
            <a:off x="1128409" y="6418231"/>
            <a:ext cx="9949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/>
              <a:t>Face Recognition in Python:</a:t>
            </a:r>
            <a:r>
              <a:rPr lang="en-US" altLang="zh-TW" sz="1100" dirty="0"/>
              <a:t> </a:t>
            </a:r>
            <a:r>
              <a:rPr lang="en-US" altLang="zh-TW" sz="1100" dirty="0">
                <a:hlinkClick r:id="rId4"/>
              </a:rPr>
              <a:t>https://youtu.be/fTVI3yGslNE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451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39" y="762462"/>
            <a:ext cx="9087485" cy="1620000"/>
          </a:xfrm>
        </p:spPr>
        <p:txBody>
          <a:bodyPr anchor="ctr">
            <a:normAutofit/>
          </a:bodyPr>
          <a:lstStyle/>
          <a:p>
            <a:r>
              <a:rPr lang="zh-TW" altLang="en-US" sz="6700" dirty="0"/>
              <a:t>四、程式碼 </a:t>
            </a:r>
            <a:r>
              <a:rPr lang="en-US" altLang="zh-TW" sz="6700" dirty="0"/>
              <a:t>&amp;</a:t>
            </a:r>
            <a:r>
              <a:rPr lang="zh-TW" altLang="en-US" sz="6700" dirty="0"/>
              <a:t> 筆記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C34A0-1DB5-43B5-BDE3-9A4AD6E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39" y="2382462"/>
            <a:ext cx="9204961" cy="3738938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Face Recognition :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GitHub: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link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補充分享 </a:t>
            </a:r>
            <a:r>
              <a:rPr lang="en-US" altLang="zh-TW" sz="2400" dirty="0"/>
              <a:t>OpenCv Face</a:t>
            </a:r>
            <a:r>
              <a:rPr lang="zh-TW" altLang="en-US" sz="2400" dirty="0"/>
              <a:t> </a:t>
            </a:r>
            <a:r>
              <a:rPr lang="en-US" altLang="zh-TW" sz="2400" dirty="0"/>
              <a:t>Detection :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GitHub: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link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          </a:t>
            </a:r>
            <a:br>
              <a:rPr lang="en-US" altLang="zh-TW" dirty="0"/>
            </a:br>
            <a:r>
              <a:rPr lang="zh-TW" altLang="en-US" dirty="0"/>
              <a:t>          </a:t>
            </a:r>
            <a:endParaRPr lang="en-US" altLang="zh-TW" b="0" i="0" dirty="0">
              <a:effectLst/>
              <a:latin typeface="-apple-system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B43BB36-32CB-472B-B403-A0CEB1CD1C15}"/>
              </a:ext>
            </a:extLst>
          </p:cNvPr>
          <p:cNvSpPr txBox="1"/>
          <p:nvPr/>
        </p:nvSpPr>
        <p:spPr>
          <a:xfrm>
            <a:off x="641774" y="6370344"/>
            <a:ext cx="667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* GitHub Repo</a:t>
            </a:r>
            <a:r>
              <a:rPr lang="zh-TW" altLang="en-US" sz="1400" dirty="0"/>
              <a:t>中皆包含程式碼與詳細</a:t>
            </a:r>
            <a:r>
              <a:rPr lang="en-US" altLang="zh-TW" sz="1400" dirty="0"/>
              <a:t>README</a:t>
            </a:r>
            <a:r>
              <a:rPr lang="zh-TW" altLang="en-US" sz="1400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202403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39" y="1051200"/>
            <a:ext cx="9087485" cy="1620000"/>
          </a:xfrm>
        </p:spPr>
        <p:txBody>
          <a:bodyPr anchor="ctr">
            <a:normAutofit/>
          </a:bodyPr>
          <a:lstStyle/>
          <a:p>
            <a:r>
              <a:rPr lang="zh-TW" altLang="en-US" sz="6700" dirty="0"/>
              <a:t>五、參考資料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C34A0-1DB5-43B5-BDE3-9A4AD6E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67" y="2317332"/>
            <a:ext cx="5715338" cy="373893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800" dirty="0"/>
              <a:t>主要參考</a:t>
            </a:r>
          </a:p>
          <a:p>
            <a:pPr lvl="1">
              <a:lnSpc>
                <a:spcPct val="100000"/>
              </a:lnSpc>
            </a:pPr>
            <a:r>
              <a:rPr lang="en-US" altLang="zh-TW" sz="800" dirty="0">
                <a:hlinkClick r:id="rId2"/>
              </a:rPr>
              <a:t>Face Recognition </a:t>
            </a:r>
            <a:r>
              <a:rPr lang="zh-TW" altLang="en-US" sz="800" dirty="0">
                <a:hlinkClick r:id="rId2"/>
              </a:rPr>
              <a:t>人臉辨識 </a:t>
            </a:r>
            <a:r>
              <a:rPr lang="en-US" altLang="zh-TW" sz="800" dirty="0">
                <a:hlinkClick r:id="rId2"/>
              </a:rPr>
              <a:t>Python </a:t>
            </a:r>
            <a:r>
              <a:rPr lang="zh-TW" altLang="en-US" sz="800" dirty="0">
                <a:hlinkClick r:id="rId2"/>
              </a:rPr>
              <a:t>教學</a:t>
            </a:r>
            <a:r>
              <a:rPr lang="en-US" altLang="zh-TW" sz="800" dirty="0">
                <a:hlinkClick r:id="rId2"/>
              </a:rPr>
              <a:t>. </a:t>
            </a:r>
            <a:r>
              <a:rPr lang="zh-TW" altLang="en-US" sz="800" dirty="0">
                <a:hlinkClick r:id="rId2"/>
              </a:rPr>
              <a:t>人臉辨識在 </a:t>
            </a:r>
            <a:r>
              <a:rPr lang="en-US" altLang="zh-TW" sz="800" dirty="0">
                <a:hlinkClick r:id="rId2"/>
              </a:rPr>
              <a:t>Computer Vision… | by </a:t>
            </a:r>
            <a:r>
              <a:rPr lang="zh-TW" altLang="en-US" sz="800" dirty="0">
                <a:hlinkClick r:id="rId2"/>
              </a:rPr>
              <a:t>李謦伊 </a:t>
            </a:r>
            <a:r>
              <a:rPr lang="en-US" altLang="zh-TW" sz="800" dirty="0">
                <a:hlinkClick r:id="rId2"/>
              </a:rPr>
              <a:t>| </a:t>
            </a:r>
            <a:r>
              <a:rPr lang="zh-TW" altLang="en-US" sz="800" dirty="0">
                <a:hlinkClick r:id="rId2"/>
              </a:rPr>
              <a:t>謦伊的閱讀筆記 </a:t>
            </a:r>
            <a:r>
              <a:rPr lang="en-US" altLang="zh-TW" sz="800" dirty="0">
                <a:hlinkClick r:id="rId2"/>
              </a:rPr>
              <a:t>| Medium</a:t>
            </a:r>
            <a:endParaRPr lang="en-US" altLang="zh-TW" sz="800" dirty="0"/>
          </a:p>
          <a:p>
            <a:pPr lvl="1">
              <a:lnSpc>
                <a:spcPct val="100000"/>
              </a:lnSpc>
            </a:pPr>
            <a:r>
              <a:rPr lang="zh-TW" altLang="en-US" sz="800" dirty="0">
                <a:hlinkClick r:id="rId3"/>
              </a:rPr>
              <a:t>使用深度學習進行人臉辨識</a:t>
            </a:r>
            <a:r>
              <a:rPr lang="en-US" altLang="zh-TW" sz="800" dirty="0">
                <a:hlinkClick r:id="rId3"/>
              </a:rPr>
              <a:t>: Triplet loss, Large margin loss(</a:t>
            </a:r>
            <a:r>
              <a:rPr lang="en-US" altLang="zh-TW" sz="800" dirty="0" err="1">
                <a:hlinkClick r:id="rId3"/>
              </a:rPr>
              <a:t>ArcFace</a:t>
            </a:r>
            <a:r>
              <a:rPr lang="en-US" altLang="zh-TW" sz="800" dirty="0">
                <a:hlinkClick r:id="rId3"/>
              </a:rPr>
              <a:t>) | by </a:t>
            </a:r>
            <a:r>
              <a:rPr lang="zh-TW" altLang="en-US" sz="800" dirty="0">
                <a:hlinkClick r:id="rId3"/>
              </a:rPr>
              <a:t>張銘 </a:t>
            </a:r>
            <a:r>
              <a:rPr lang="en-US" altLang="zh-TW" sz="800" dirty="0">
                <a:hlinkClick r:id="rId3"/>
              </a:rPr>
              <a:t>| Taiwan AI Academy | Medium</a:t>
            </a:r>
            <a:endParaRPr lang="en-US" altLang="zh-TW" sz="800" dirty="0"/>
          </a:p>
          <a:p>
            <a:pPr>
              <a:lnSpc>
                <a:spcPct val="100000"/>
              </a:lnSpc>
            </a:pPr>
            <a:r>
              <a:rPr lang="en-US" altLang="zh-TW" sz="800" dirty="0"/>
              <a:t>Face Detection</a:t>
            </a:r>
          </a:p>
          <a:p>
            <a:pPr lvl="1">
              <a:lnSpc>
                <a:spcPct val="100000"/>
              </a:lnSpc>
            </a:pPr>
            <a:r>
              <a:rPr lang="en-US" altLang="zh-TW" sz="800" dirty="0" err="1"/>
              <a:t>retinaface</a:t>
            </a:r>
            <a:r>
              <a:rPr lang="en-US" altLang="zh-TW" sz="800" dirty="0"/>
              <a:t> : </a:t>
            </a:r>
            <a:r>
              <a:rPr lang="en-US" altLang="zh-TW" sz="800" dirty="0" err="1">
                <a:hlinkClick r:id="rId4"/>
              </a:rPr>
              <a:t>retinaface</a:t>
            </a:r>
            <a:r>
              <a:rPr lang="en-US" altLang="zh-TW" sz="800" dirty="0">
                <a:hlinkClick r:id="rId4"/>
              </a:rPr>
              <a:t> · </a:t>
            </a:r>
            <a:r>
              <a:rPr lang="en-US" altLang="zh-TW" sz="800" dirty="0" err="1">
                <a:hlinkClick r:id="rId4"/>
              </a:rPr>
              <a:t>PyPI</a:t>
            </a:r>
            <a:endParaRPr lang="en-US" altLang="zh-TW" sz="800" dirty="0"/>
          </a:p>
          <a:p>
            <a:pPr lvl="1">
              <a:lnSpc>
                <a:spcPct val="100000"/>
              </a:lnSpc>
            </a:pPr>
            <a:r>
              <a:rPr lang="en-US" altLang="zh-TW" sz="800" dirty="0" err="1"/>
              <a:t>RetinaFace</a:t>
            </a:r>
            <a:r>
              <a:rPr lang="en-US" altLang="zh-TW" sz="800" dirty="0"/>
              <a:t> paper : </a:t>
            </a:r>
            <a:r>
              <a:rPr lang="en-US" altLang="zh-TW" sz="800" dirty="0">
                <a:hlinkClick r:id="rId5"/>
              </a:rPr>
              <a:t>1905.00641.pdf (arxiv.org)</a:t>
            </a:r>
            <a:endParaRPr lang="en-US" altLang="zh-TW" sz="800" dirty="0"/>
          </a:p>
          <a:p>
            <a:pPr lvl="1">
              <a:lnSpc>
                <a:spcPct val="100000"/>
              </a:lnSpc>
            </a:pPr>
            <a:r>
              <a:rPr lang="en-US" altLang="zh-TW" sz="800" dirty="0" err="1"/>
              <a:t>ArcFace</a:t>
            </a:r>
            <a:r>
              <a:rPr lang="en-US" altLang="zh-TW" sz="800" dirty="0"/>
              <a:t> </a:t>
            </a:r>
            <a:r>
              <a:rPr lang="zh-TW" altLang="en-US" sz="800" dirty="0"/>
              <a:t>論文詳解 </a:t>
            </a:r>
            <a:r>
              <a:rPr lang="en-US" altLang="zh-TW" sz="800" dirty="0"/>
              <a:t>: </a:t>
            </a:r>
            <a:r>
              <a:rPr lang="zh-TW" altLang="en-US" sz="800" dirty="0">
                <a:hlinkClick r:id="rId6"/>
              </a:rPr>
              <a:t>人臉識別：</a:t>
            </a:r>
            <a:r>
              <a:rPr lang="en-US" altLang="zh-TW" sz="800" dirty="0">
                <a:hlinkClick r:id="rId6"/>
              </a:rPr>
              <a:t>《</a:t>
            </a:r>
            <a:r>
              <a:rPr lang="en-US" altLang="zh-TW" sz="800" dirty="0" err="1">
                <a:hlinkClick r:id="rId6"/>
              </a:rPr>
              <a:t>Arcface</a:t>
            </a:r>
            <a:r>
              <a:rPr lang="en-US" altLang="zh-TW" sz="800" dirty="0">
                <a:hlinkClick r:id="rId6"/>
              </a:rPr>
              <a:t>》</a:t>
            </a:r>
            <a:r>
              <a:rPr lang="zh-TW" altLang="en-US" sz="800" dirty="0">
                <a:hlinkClick r:id="rId6"/>
              </a:rPr>
              <a:t>論文詳解，對損失層的改進有較為詳細的講解 人臉識別：</a:t>
            </a:r>
            <a:r>
              <a:rPr lang="en-US" altLang="zh-TW" sz="800" dirty="0">
                <a:hlinkClick r:id="rId6"/>
              </a:rPr>
              <a:t>《</a:t>
            </a:r>
            <a:r>
              <a:rPr lang="en-US" altLang="zh-TW" sz="800" dirty="0" err="1">
                <a:hlinkClick r:id="rId6"/>
              </a:rPr>
              <a:t>Arcface</a:t>
            </a:r>
            <a:r>
              <a:rPr lang="en-US" altLang="zh-TW" sz="800" dirty="0">
                <a:hlinkClick r:id="rId6"/>
              </a:rPr>
              <a:t>》</a:t>
            </a:r>
            <a:r>
              <a:rPr lang="zh-TW" altLang="en-US" sz="800" dirty="0">
                <a:hlinkClick r:id="rId6"/>
              </a:rPr>
              <a:t>論文詳解 </a:t>
            </a:r>
            <a:r>
              <a:rPr lang="en-US" altLang="zh-TW" sz="800" dirty="0">
                <a:hlinkClick r:id="rId6"/>
              </a:rPr>
              <a:t>- IT </a:t>
            </a:r>
            <a:r>
              <a:rPr lang="zh-TW" altLang="en-US" sz="800" dirty="0">
                <a:hlinkClick r:id="rId6"/>
              </a:rPr>
              <a:t>閱讀 </a:t>
            </a:r>
            <a:r>
              <a:rPr lang="en-US" altLang="zh-TW" sz="800" dirty="0">
                <a:hlinkClick r:id="rId6"/>
              </a:rPr>
              <a:t>(itread01.com)</a:t>
            </a:r>
            <a:endParaRPr lang="en-US" altLang="zh-TW" sz="800" dirty="0"/>
          </a:p>
          <a:p>
            <a:pPr>
              <a:lnSpc>
                <a:spcPct val="100000"/>
              </a:lnSpc>
            </a:pPr>
            <a:r>
              <a:rPr lang="en-US" altLang="zh-TW" sz="800" dirty="0"/>
              <a:t>Face Alignment</a:t>
            </a:r>
          </a:p>
          <a:p>
            <a:pPr lvl="1">
              <a:lnSpc>
                <a:spcPct val="100000"/>
              </a:lnSpc>
            </a:pPr>
            <a:r>
              <a:rPr lang="en-US" altLang="zh-TW" sz="800" dirty="0">
                <a:hlinkClick r:id="rId7"/>
              </a:rPr>
              <a:t>Face Alignment with OpenCV and Python (68 points)</a:t>
            </a:r>
            <a:endParaRPr lang="en-US" altLang="zh-TW" sz="800" dirty="0"/>
          </a:p>
          <a:p>
            <a:pPr lvl="1">
              <a:lnSpc>
                <a:spcPct val="100000"/>
              </a:lnSpc>
            </a:pPr>
            <a:r>
              <a:rPr lang="en-US" altLang="zh-TW" sz="800" dirty="0" err="1"/>
              <a:t>Skimage</a:t>
            </a:r>
            <a:r>
              <a:rPr lang="en-US" altLang="zh-TW" sz="800" dirty="0"/>
              <a:t> : </a:t>
            </a:r>
            <a:r>
              <a:rPr lang="en-US" altLang="zh-TW" sz="800" dirty="0" err="1">
                <a:hlinkClick r:id="rId8"/>
              </a:rPr>
              <a:t>SKimage</a:t>
            </a:r>
            <a:r>
              <a:rPr lang="en-US" altLang="zh-TW" sz="800" dirty="0">
                <a:hlinkClick r:id="rId8"/>
              </a:rPr>
              <a:t> - </a:t>
            </a:r>
            <a:r>
              <a:rPr lang="en-US" altLang="zh-TW" sz="800" dirty="0" err="1">
                <a:hlinkClick r:id="rId8"/>
              </a:rPr>
              <a:t>transform.SimilarityTransform</a:t>
            </a:r>
            <a:r>
              <a:rPr lang="en-US" altLang="zh-TW" sz="800" dirty="0">
                <a:hlinkClick r:id="rId8"/>
              </a:rPr>
              <a:t> </a:t>
            </a:r>
            <a:r>
              <a:rPr lang="zh-TW" altLang="en-US" sz="800" dirty="0">
                <a:hlinkClick r:id="rId8"/>
              </a:rPr>
              <a:t>相似變換 及其 人臉對齊的應用</a:t>
            </a:r>
            <a:r>
              <a:rPr lang="zh-TW" altLang="en-US" sz="800" i="1" dirty="0">
                <a:hlinkClick r:id="rId8"/>
              </a:rPr>
              <a:t>實用技巧</a:t>
            </a:r>
            <a:r>
              <a:rPr lang="zh-TW" altLang="en-US" sz="800" dirty="0">
                <a:hlinkClick r:id="rId8"/>
              </a:rPr>
              <a:t>程式人生 </a:t>
            </a:r>
            <a:r>
              <a:rPr lang="en-US" altLang="zh-TW" sz="800" dirty="0">
                <a:hlinkClick r:id="rId8"/>
              </a:rPr>
              <a:t>(796t.com)</a:t>
            </a:r>
            <a:endParaRPr lang="en-US" altLang="zh-TW" sz="800" dirty="0"/>
          </a:p>
          <a:p>
            <a:pPr lvl="1">
              <a:lnSpc>
                <a:spcPct val="100000"/>
              </a:lnSpc>
            </a:pPr>
            <a:r>
              <a:rPr lang="en-US" altLang="zh-TW" sz="800" dirty="0"/>
              <a:t>cv2.WarpAffine : </a:t>
            </a:r>
            <a:r>
              <a:rPr lang="en-US" altLang="zh-TW" sz="800" dirty="0" err="1">
                <a:hlinkClick r:id="rId9"/>
              </a:rPr>
              <a:t>opencv</a:t>
            </a:r>
            <a:r>
              <a:rPr lang="en-US" altLang="zh-TW" sz="800" dirty="0">
                <a:hlinkClick r:id="rId9"/>
              </a:rPr>
              <a:t> </a:t>
            </a:r>
            <a:r>
              <a:rPr lang="en-US" altLang="zh-TW" sz="800" dirty="0" err="1">
                <a:hlinkClick r:id="rId9"/>
              </a:rPr>
              <a:t>warpAffine</a:t>
            </a:r>
            <a:r>
              <a:rPr lang="en-US" altLang="zh-TW" sz="800" dirty="0">
                <a:hlinkClick r:id="rId9"/>
              </a:rPr>
              <a:t>()</a:t>
            </a:r>
            <a:r>
              <a:rPr lang="zh-TW" altLang="en-US" sz="800" dirty="0">
                <a:hlinkClick r:id="rId9"/>
              </a:rPr>
              <a:t>函数详解 </a:t>
            </a:r>
            <a:r>
              <a:rPr lang="en-US" altLang="zh-TW" sz="800" dirty="0">
                <a:hlinkClick r:id="rId9"/>
              </a:rPr>
              <a:t>-- </a:t>
            </a:r>
            <a:r>
              <a:rPr lang="zh-TW" altLang="en-US" sz="800" dirty="0">
                <a:hlinkClick r:id="rId9"/>
              </a:rPr>
              <a:t>图像旋转与平移</a:t>
            </a:r>
            <a:r>
              <a:rPr lang="en-US" altLang="zh-TW" sz="800" dirty="0">
                <a:hlinkClick r:id="rId9"/>
              </a:rPr>
              <a:t>_</a:t>
            </a:r>
            <a:r>
              <a:rPr lang="zh-TW" altLang="en-US" sz="800" dirty="0">
                <a:hlinkClick r:id="rId9"/>
              </a:rPr>
              <a:t>高祥 </a:t>
            </a:r>
            <a:r>
              <a:rPr lang="en-US" altLang="zh-TW" sz="800" dirty="0" err="1">
                <a:hlinkClick r:id="rId9"/>
              </a:rPr>
              <a:t>xiang</a:t>
            </a:r>
            <a:r>
              <a:rPr lang="en-US" altLang="zh-TW" sz="800" dirty="0">
                <a:hlinkClick r:id="rId9"/>
              </a:rPr>
              <a:t> </a:t>
            </a:r>
            <a:r>
              <a:rPr lang="zh-TW" altLang="en-US" sz="800" dirty="0">
                <a:hlinkClick r:id="rId9"/>
              </a:rPr>
              <a:t>的博客</a:t>
            </a:r>
            <a:r>
              <a:rPr lang="en-US" altLang="zh-TW" sz="800" dirty="0">
                <a:hlinkClick r:id="rId9"/>
              </a:rPr>
              <a:t>-CSDN </a:t>
            </a:r>
            <a:r>
              <a:rPr lang="zh-TW" altLang="en-US" sz="800" dirty="0">
                <a:hlinkClick r:id="rId9"/>
              </a:rPr>
              <a:t>博客</a:t>
            </a:r>
            <a:r>
              <a:rPr lang="en-US" altLang="zh-TW" sz="800" dirty="0">
                <a:hlinkClick r:id="rId9"/>
              </a:rPr>
              <a:t>_</a:t>
            </a:r>
            <a:r>
              <a:rPr lang="en-US" altLang="zh-TW" sz="800" dirty="0" err="1">
                <a:hlinkClick r:id="rId9"/>
              </a:rPr>
              <a:t>warpaffine</a:t>
            </a:r>
            <a:r>
              <a:rPr lang="en-US" altLang="zh-TW" sz="800" dirty="0">
                <a:hlinkClick r:id="rId9"/>
              </a:rPr>
              <a:t> </a:t>
            </a:r>
            <a:r>
              <a:rPr lang="zh-TW" altLang="en-US" sz="800" dirty="0">
                <a:hlinkClick r:id="rId9"/>
              </a:rPr>
              <a:t>函数</a:t>
            </a:r>
            <a:endParaRPr lang="zh-TW" altLang="en-US" sz="800" dirty="0"/>
          </a:p>
          <a:p>
            <a:pPr lvl="1">
              <a:lnSpc>
                <a:spcPct val="100000"/>
              </a:lnSpc>
            </a:pPr>
            <a:r>
              <a:rPr lang="en-US" altLang="zh-TW" sz="800" dirty="0" err="1"/>
              <a:t>Numpy</a:t>
            </a:r>
            <a:r>
              <a:rPr lang="en-US" altLang="zh-TW" sz="800" dirty="0"/>
              <a:t> API Reference : </a:t>
            </a:r>
            <a:r>
              <a:rPr lang="en-US" altLang="zh-TW" sz="800" dirty="0">
                <a:hlinkClick r:id="rId10"/>
              </a:rPr>
              <a:t>NumPy Reference — NumPy v1.21 Manual</a:t>
            </a:r>
            <a:endParaRPr lang="en-US" altLang="zh-TW" sz="800" dirty="0"/>
          </a:p>
          <a:p>
            <a:pPr>
              <a:lnSpc>
                <a:spcPct val="100000"/>
              </a:lnSpc>
            </a:pPr>
            <a:r>
              <a:rPr lang="en-US" altLang="zh-TW" sz="800" dirty="0"/>
              <a:t>Face Extraction</a:t>
            </a:r>
          </a:p>
          <a:p>
            <a:pPr lvl="1">
              <a:lnSpc>
                <a:spcPct val="100000"/>
              </a:lnSpc>
            </a:pPr>
            <a:r>
              <a:rPr lang="en-US" altLang="zh-TW" sz="800" dirty="0"/>
              <a:t>Deep Learning Training? Inference? : </a:t>
            </a:r>
            <a:r>
              <a:rPr lang="en-US" altLang="zh-TW" sz="800" dirty="0">
                <a:hlinkClick r:id="rId11"/>
              </a:rPr>
              <a:t>What’s the Difference Between Deep Learning Training and Inference? - The Official NVIDIA Blog</a:t>
            </a:r>
            <a:endParaRPr lang="en-US" altLang="zh-TW" sz="800" dirty="0"/>
          </a:p>
          <a:p>
            <a:pPr lvl="1">
              <a:lnSpc>
                <a:spcPct val="100000"/>
              </a:lnSpc>
            </a:pPr>
            <a:r>
              <a:rPr lang="en-US" altLang="zh-TW" sz="800" dirty="0"/>
              <a:t>Normalization : </a:t>
            </a:r>
            <a:r>
              <a:rPr lang="en-US" altLang="zh-TW" sz="800" dirty="0" err="1">
                <a:hlinkClick r:id="rId12"/>
              </a:rPr>
              <a:t>sklearn.preprocessing</a:t>
            </a:r>
            <a:r>
              <a:rPr lang="en-US" altLang="zh-TW" sz="800" dirty="0">
                <a:hlinkClick r:id="rId12"/>
              </a:rPr>
              <a:t> </a:t>
            </a:r>
            <a:r>
              <a:rPr lang="zh-TW" altLang="en-US" sz="800" dirty="0">
                <a:hlinkClick r:id="rId12"/>
              </a:rPr>
              <a:t>之資料預處理 </a:t>
            </a:r>
            <a:r>
              <a:rPr lang="en-US" altLang="zh-TW" sz="800" dirty="0">
                <a:hlinkClick r:id="rId12"/>
              </a:rPr>
              <a:t>| </a:t>
            </a:r>
            <a:r>
              <a:rPr lang="zh-TW" altLang="en-US" sz="800" dirty="0">
                <a:hlinkClick r:id="rId12"/>
              </a:rPr>
              <a:t>程式前沿 </a:t>
            </a:r>
            <a:r>
              <a:rPr lang="en-US" altLang="zh-TW" sz="800" dirty="0">
                <a:hlinkClick r:id="rId12"/>
              </a:rPr>
              <a:t>(codertw.com)</a:t>
            </a:r>
            <a:endParaRPr lang="en-US" altLang="zh-TW" sz="800" dirty="0"/>
          </a:p>
          <a:p>
            <a:pPr lvl="1">
              <a:lnSpc>
                <a:spcPct val="100000"/>
              </a:lnSpc>
            </a:pPr>
            <a:r>
              <a:rPr lang="en-US" altLang="zh-TW" sz="800" dirty="0" err="1"/>
              <a:t>sklearn.preprocessing.normalize</a:t>
            </a:r>
            <a:r>
              <a:rPr lang="en-US" altLang="zh-TW" sz="800" dirty="0"/>
              <a:t> API : </a:t>
            </a:r>
            <a:r>
              <a:rPr lang="en-US" altLang="zh-TW" sz="800" dirty="0" err="1">
                <a:hlinkClick r:id="rId13"/>
              </a:rPr>
              <a:t>sklearn.preprocessing.normalize</a:t>
            </a:r>
            <a:r>
              <a:rPr lang="en-US" altLang="zh-TW" sz="800" dirty="0">
                <a:hlinkClick r:id="rId13"/>
              </a:rPr>
              <a:t> — scikit-learn 1.0.2 documentation</a:t>
            </a:r>
            <a:endParaRPr lang="en-US" altLang="zh-TW" sz="800" dirty="0"/>
          </a:p>
          <a:p>
            <a:pPr lvl="1">
              <a:lnSpc>
                <a:spcPct val="100000"/>
              </a:lnSpc>
            </a:pPr>
            <a:r>
              <a:rPr lang="zh-TW" altLang="en-US" sz="800" dirty="0"/>
              <a:t>為甚麼要特徵標準化 </a:t>
            </a:r>
            <a:r>
              <a:rPr lang="en-US" altLang="zh-TW" sz="800" dirty="0"/>
              <a:t>: </a:t>
            </a:r>
            <a:r>
              <a:rPr lang="zh-TW" altLang="en-US" sz="800" dirty="0">
                <a:hlinkClick r:id="rId14"/>
              </a:rPr>
              <a:t>为什么要特征标准化 </a:t>
            </a:r>
            <a:r>
              <a:rPr lang="en-US" altLang="zh-TW" sz="800" dirty="0">
                <a:hlinkClick r:id="rId14"/>
              </a:rPr>
              <a:t>(</a:t>
            </a:r>
            <a:r>
              <a:rPr lang="zh-TW" altLang="en-US" sz="800" dirty="0">
                <a:hlinkClick r:id="rId14"/>
              </a:rPr>
              <a:t>深度学习</a:t>
            </a:r>
            <a:r>
              <a:rPr lang="en-US" altLang="zh-TW" sz="800" dirty="0">
                <a:hlinkClick r:id="rId14"/>
              </a:rPr>
              <a:t>)? Why need the feature normalization (deep learning)? - YouTube</a:t>
            </a:r>
            <a:endParaRPr lang="en-US" altLang="zh-TW" sz="800" dirty="0"/>
          </a:p>
          <a:p>
            <a:pPr>
              <a:lnSpc>
                <a:spcPct val="100000"/>
              </a:lnSpc>
            </a:pPr>
            <a:endParaRPr lang="en-US" altLang="zh-TW" sz="800" b="0" i="0" dirty="0">
              <a:effectLst/>
              <a:latin typeface="-apple-system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9F342D-7CD5-4F00-A618-6D3FC9B5B0FB}"/>
              </a:ext>
            </a:extLst>
          </p:cNvPr>
          <p:cNvSpPr txBox="1"/>
          <p:nvPr/>
        </p:nvSpPr>
        <p:spPr>
          <a:xfrm>
            <a:off x="6263349" y="2317332"/>
            <a:ext cx="4988311" cy="4152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/>
              <a:t>Create Database - using SQLite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15"/>
              </a:rPr>
              <a:t>SQLite </a:t>
            </a:r>
            <a:r>
              <a:rPr lang="zh-TW" altLang="en-US" sz="800" dirty="0">
                <a:hlinkClick r:id="rId15"/>
              </a:rPr>
              <a:t>是什麼？ </a:t>
            </a:r>
            <a:r>
              <a:rPr lang="en-US" altLang="zh-TW" sz="800" dirty="0">
                <a:hlinkClick r:id="rId15"/>
              </a:rPr>
              <a:t>- SQLite </a:t>
            </a:r>
            <a:r>
              <a:rPr lang="zh-TW" altLang="en-US" sz="800" dirty="0">
                <a:hlinkClick r:id="rId15"/>
              </a:rPr>
              <a:t>教學 </a:t>
            </a:r>
            <a:r>
              <a:rPr lang="en-US" altLang="zh-TW" sz="800" dirty="0">
                <a:hlinkClick r:id="rId15"/>
              </a:rPr>
              <a:t>(gitbook.net)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16"/>
              </a:rPr>
              <a:t>DB Browser for SQLite </a:t>
            </a:r>
            <a:r>
              <a:rPr lang="zh-TW" altLang="en-US" sz="800" dirty="0">
                <a:hlinkClick r:id="rId16"/>
              </a:rPr>
              <a:t>視覺化的 </a:t>
            </a:r>
            <a:r>
              <a:rPr lang="en-US" altLang="zh-TW" sz="800" dirty="0">
                <a:hlinkClick r:id="rId16"/>
              </a:rPr>
              <a:t>SQLite </a:t>
            </a:r>
            <a:r>
              <a:rPr lang="zh-TW" altLang="en-US" sz="800" dirty="0">
                <a:hlinkClick r:id="rId16"/>
              </a:rPr>
              <a:t>管理工具，新增、瀏覽資料超方便 </a:t>
            </a:r>
            <a:r>
              <a:rPr lang="en-US" altLang="zh-TW" sz="800" dirty="0">
                <a:hlinkClick r:id="rId16"/>
              </a:rPr>
              <a:t>| </a:t>
            </a:r>
            <a:r>
              <a:rPr lang="zh-TW" altLang="en-US" sz="800" dirty="0">
                <a:hlinkClick r:id="rId16"/>
              </a:rPr>
              <a:t>梅問題．教學網 </a:t>
            </a:r>
            <a:r>
              <a:rPr lang="en-US" altLang="zh-TW" sz="800" dirty="0">
                <a:hlinkClick r:id="rId16"/>
              </a:rPr>
              <a:t>(minwt.com)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17"/>
              </a:rPr>
              <a:t>python </a:t>
            </a:r>
            <a:r>
              <a:rPr lang="zh-TW" altLang="en-US" sz="800" dirty="0">
                <a:hlinkClick r:id="rId17"/>
              </a:rPr>
              <a:t>操作 </a:t>
            </a:r>
            <a:r>
              <a:rPr lang="en-US" altLang="zh-TW" sz="800" dirty="0" err="1">
                <a:hlinkClick r:id="rId17"/>
              </a:rPr>
              <a:t>sqlite</a:t>
            </a:r>
            <a:r>
              <a:rPr lang="en-US" altLang="zh-TW" sz="800" dirty="0">
                <a:hlinkClick r:id="rId17"/>
              </a:rPr>
              <a:t> </a:t>
            </a:r>
            <a:r>
              <a:rPr lang="zh-TW" altLang="en-US" sz="800" dirty="0">
                <a:hlinkClick r:id="rId17"/>
              </a:rPr>
              <a:t>數據庫的方法 </a:t>
            </a:r>
            <a:r>
              <a:rPr lang="en-US" altLang="zh-TW" sz="800" dirty="0">
                <a:hlinkClick r:id="rId17"/>
              </a:rPr>
              <a:t>– </a:t>
            </a:r>
            <a:r>
              <a:rPr lang="en-US" altLang="zh-TW" sz="800" dirty="0" err="1">
                <a:hlinkClick r:id="rId17"/>
              </a:rPr>
              <a:t>WalkonNet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18"/>
              </a:rPr>
              <a:t>python </a:t>
            </a:r>
            <a:r>
              <a:rPr lang="zh-TW" altLang="en-US" sz="800" dirty="0">
                <a:hlinkClick r:id="rId18"/>
              </a:rPr>
              <a:t>中 </a:t>
            </a:r>
            <a:r>
              <a:rPr lang="en-US" altLang="zh-TW" sz="800" dirty="0" err="1">
                <a:hlinkClick r:id="rId18"/>
              </a:rPr>
              <a:t>sqllite</a:t>
            </a:r>
            <a:r>
              <a:rPr lang="en-US" altLang="zh-TW" sz="800" dirty="0">
                <a:hlinkClick r:id="rId18"/>
              </a:rPr>
              <a:t> </a:t>
            </a:r>
            <a:r>
              <a:rPr lang="zh-TW" altLang="en-US" sz="800" dirty="0">
                <a:hlinkClick r:id="rId18"/>
              </a:rPr>
              <a:t>插入 </a:t>
            </a:r>
            <a:r>
              <a:rPr lang="en-US" altLang="zh-TW" sz="800" dirty="0" err="1">
                <a:hlinkClick r:id="rId18"/>
              </a:rPr>
              <a:t>numpy</a:t>
            </a:r>
            <a:r>
              <a:rPr lang="en-US" altLang="zh-TW" sz="800" dirty="0">
                <a:hlinkClick r:id="rId18"/>
              </a:rPr>
              <a:t> </a:t>
            </a:r>
            <a:r>
              <a:rPr lang="zh-TW" altLang="en-US" sz="800" dirty="0">
                <a:hlinkClick r:id="rId18"/>
              </a:rPr>
              <a:t>數組到數據庫的實現方法 </a:t>
            </a:r>
            <a:r>
              <a:rPr lang="en-US" altLang="zh-TW" sz="800" dirty="0">
                <a:hlinkClick r:id="rId18"/>
              </a:rPr>
              <a:t>– </a:t>
            </a:r>
            <a:r>
              <a:rPr lang="en-US" altLang="zh-TW" sz="800" dirty="0" err="1">
                <a:hlinkClick r:id="rId18"/>
              </a:rPr>
              <a:t>WalkonNet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19"/>
              </a:rPr>
              <a:t>Python insert </a:t>
            </a:r>
            <a:r>
              <a:rPr lang="en-US" altLang="zh-TW" sz="800" dirty="0" err="1">
                <a:hlinkClick r:id="rId19"/>
              </a:rPr>
              <a:t>numpy</a:t>
            </a:r>
            <a:r>
              <a:rPr lang="en-US" altLang="zh-TW" sz="800" dirty="0">
                <a:hlinkClick r:id="rId19"/>
              </a:rPr>
              <a:t> array into sqlite3 database - Stack Overflow</a:t>
            </a:r>
            <a:endParaRPr lang="en-US" altLang="zh-TW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/>
              <a:t>Face </a:t>
            </a:r>
            <a:r>
              <a:rPr lang="en-US" altLang="zh-TW" sz="800" dirty="0" err="1"/>
              <a:t>Recongition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800" dirty="0">
                <a:hlinkClick r:id="rId20"/>
              </a:rPr>
              <a:t>理解 </a:t>
            </a:r>
            <a:r>
              <a:rPr lang="en-US" altLang="zh-TW" sz="800" dirty="0">
                <a:hlinkClick r:id="rId20"/>
              </a:rPr>
              <a:t>L1</a:t>
            </a:r>
            <a:r>
              <a:rPr lang="zh-TW" altLang="en-US" sz="800" dirty="0">
                <a:hlinkClick r:id="rId20"/>
              </a:rPr>
              <a:t>，</a:t>
            </a:r>
            <a:r>
              <a:rPr lang="en-US" altLang="zh-TW" sz="800" dirty="0">
                <a:hlinkClick r:id="rId20"/>
              </a:rPr>
              <a:t>L2 </a:t>
            </a:r>
            <a:r>
              <a:rPr lang="zh-TW" altLang="en-US" sz="800" dirty="0">
                <a:hlinkClick r:id="rId20"/>
              </a:rPr>
              <a:t>範數在機器學習中應用 </a:t>
            </a:r>
            <a:r>
              <a:rPr lang="en-US" altLang="zh-TW" sz="800" dirty="0">
                <a:hlinkClick r:id="rId20"/>
              </a:rPr>
              <a:t>- </a:t>
            </a:r>
            <a:r>
              <a:rPr lang="zh-TW" altLang="en-US" sz="800" dirty="0">
                <a:hlinkClick r:id="rId20"/>
              </a:rPr>
              <a:t>台部落 </a:t>
            </a:r>
            <a:r>
              <a:rPr lang="en-US" altLang="zh-TW" sz="800" dirty="0">
                <a:hlinkClick r:id="rId20"/>
              </a:rPr>
              <a:t>(twblogs.net)</a:t>
            </a:r>
            <a:endParaRPr lang="en-US" altLang="zh-TW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/>
              <a:t>OpenCV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21"/>
              </a:rPr>
              <a:t>【</a:t>
            </a:r>
            <a:r>
              <a:rPr lang="en-US" altLang="zh-TW" sz="800" dirty="0" err="1">
                <a:hlinkClick r:id="rId21"/>
              </a:rPr>
              <a:t>python】opencv</a:t>
            </a:r>
            <a:r>
              <a:rPr lang="en-US" altLang="zh-TW" sz="800" dirty="0">
                <a:hlinkClick r:id="rId21"/>
              </a:rPr>
              <a:t> 2 </a:t>
            </a:r>
            <a:r>
              <a:rPr lang="zh-TW" altLang="en-US" sz="800" dirty="0">
                <a:hlinkClick r:id="rId21"/>
              </a:rPr>
              <a:t>小時初學者教學 ｜ 影像辨識 ｜ 影像處理 ｜ 人臉辨識 ｜ 電腦視覺 </a:t>
            </a:r>
            <a:r>
              <a:rPr lang="en-US" altLang="zh-TW" sz="800" dirty="0">
                <a:hlinkClick r:id="rId21"/>
              </a:rPr>
              <a:t>– YouTube</a:t>
            </a:r>
            <a:endParaRPr lang="en-US" altLang="zh-TW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 err="1"/>
              <a:t>onnx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22"/>
              </a:rPr>
              <a:t>models/</a:t>
            </a:r>
            <a:r>
              <a:rPr lang="en-US" altLang="zh-TW" sz="800" dirty="0" err="1">
                <a:hlinkClick r:id="rId22"/>
              </a:rPr>
              <a:t>arcface_inference.ipynb</a:t>
            </a:r>
            <a:r>
              <a:rPr lang="en-US" altLang="zh-TW" sz="800" dirty="0">
                <a:hlinkClick r:id="rId22"/>
              </a:rPr>
              <a:t> at master · </a:t>
            </a:r>
            <a:r>
              <a:rPr lang="en-US" altLang="zh-TW" sz="800" dirty="0" err="1">
                <a:hlinkClick r:id="rId22"/>
              </a:rPr>
              <a:t>onnx</a:t>
            </a:r>
            <a:r>
              <a:rPr lang="en-US" altLang="zh-TW" sz="800" dirty="0">
                <a:hlinkClick r:id="rId22"/>
              </a:rPr>
              <a:t>/models (github.com)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23"/>
              </a:rPr>
              <a:t>ONNX models | Microsoft Docs</a:t>
            </a:r>
            <a:endParaRPr lang="en-US" altLang="zh-TW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800" dirty="0"/>
              <a:t>其他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800" dirty="0">
                <a:hlinkClick r:id="rId24"/>
              </a:rPr>
              <a:t>莫烦 </a:t>
            </a:r>
            <a:r>
              <a:rPr lang="en-US" altLang="zh-TW" sz="800" dirty="0">
                <a:hlinkClick r:id="rId24"/>
              </a:rPr>
              <a:t>Python (mofanpy.com)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800" dirty="0">
                <a:hlinkClick r:id="rId25"/>
              </a:rPr>
              <a:t>刑事政策與犯罪研究論文集</a:t>
            </a:r>
            <a:r>
              <a:rPr lang="en-US" altLang="zh-TW" sz="800" dirty="0">
                <a:hlinkClick r:id="rId25"/>
              </a:rPr>
              <a:t>-22-09-</a:t>
            </a:r>
            <a:r>
              <a:rPr lang="zh-TW" altLang="en-US" sz="800" dirty="0">
                <a:hlinkClick r:id="rId25"/>
              </a:rPr>
              <a:t>王正嘉</a:t>
            </a:r>
            <a:r>
              <a:rPr lang="en-US" altLang="zh-TW" sz="800" dirty="0">
                <a:hlinkClick r:id="rId25"/>
              </a:rPr>
              <a:t>-ai-</a:t>
            </a:r>
            <a:r>
              <a:rPr lang="zh-TW" altLang="en-US" sz="800" dirty="0">
                <a:hlinkClick r:id="rId25"/>
              </a:rPr>
              <a:t>與人臉辨識技術運用於犯罪偵防之問題分析</a:t>
            </a:r>
            <a:r>
              <a:rPr lang="en-US" altLang="zh-TW" sz="800" dirty="0">
                <a:hlinkClick r:id="rId25"/>
              </a:rPr>
              <a:t>.pdf (moj.gov.tw)</a:t>
            </a:r>
            <a:endParaRPr lang="en-US" altLang="zh-TW" sz="8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800" dirty="0">
                <a:hlinkClick r:id="rId26"/>
              </a:rPr>
              <a:t>一次了解人臉辨識的各種應用</a:t>
            </a:r>
            <a:r>
              <a:rPr lang="en-US" altLang="zh-TW" sz="800" dirty="0">
                <a:hlinkClick r:id="rId26"/>
              </a:rPr>
              <a:t>【2022 </a:t>
            </a:r>
            <a:r>
              <a:rPr lang="zh-TW" altLang="en-US" sz="800" dirty="0">
                <a:hlinkClick r:id="rId26"/>
              </a:rPr>
              <a:t>最新版</a:t>
            </a:r>
            <a:r>
              <a:rPr lang="en-US" altLang="zh-TW" sz="800" dirty="0">
                <a:hlinkClick r:id="rId26"/>
              </a:rPr>
              <a:t>】 (cyberlink.com)</a:t>
            </a:r>
            <a:endParaRPr lang="en-US" altLang="zh-TW" sz="800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041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774" y="2666073"/>
            <a:ext cx="8070450" cy="1525854"/>
          </a:xfrm>
          <a:solidFill>
            <a:schemeClr val="tx1">
              <a:lumMod val="85000"/>
              <a:lumOff val="15000"/>
              <a:alpha val="82000"/>
            </a:schemeClr>
          </a:solidFill>
          <a:ln>
            <a:solidFill>
              <a:schemeClr val="tx1"/>
            </a:solidFill>
          </a:ln>
        </p:spPr>
        <p:txBody>
          <a:bodyPr rtlCol="0" anchor="b">
            <a:normAutofit/>
          </a:bodyPr>
          <a:lstStyle/>
          <a:p>
            <a:pPr algn="ctr"/>
            <a:r>
              <a:rPr lang="en-US" altLang="zh-TW" sz="4800" dirty="0">
                <a:solidFill>
                  <a:srgbClr val="FFFFFF"/>
                </a:solidFill>
                <a:latin typeface="Castellar" panose="020A0402060406010301" pitchFamily="18" charset="0"/>
                <a:ea typeface="Cambria Math" panose="02040503050406030204" pitchFamily="18" charset="0"/>
              </a:rPr>
              <a:t>THANKS FOR listening</a:t>
            </a:r>
            <a:endParaRPr lang="en-US" altLang="zh-TW" sz="48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2887" y="4471476"/>
            <a:ext cx="4086225" cy="702325"/>
          </a:xfr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TW" alt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鄒翔宇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Castellar" panose="020A0402060406010301" pitchFamily="18" charset="0"/>
                <a:ea typeface="Cambria Math" panose="02040503050406030204" pitchFamily="18" charset="0"/>
              </a:rPr>
              <a:t>109403019</a:t>
            </a:r>
            <a:endParaRPr lang="zh-TW" altLang="en-US" sz="2800" dirty="0">
              <a:solidFill>
                <a:srgbClr val="FFFFFF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內容版面配置區 2" descr="Give this person a face">
                <a:extLst>
                  <a:ext uri="{FF2B5EF4-FFF2-40B4-BE49-F238E27FC236}">
                    <a16:creationId xmlns:a16="http://schemas.microsoft.com/office/drawing/2014/main" id="{9C1DE97D-35E7-4F99-A7CA-4A7DF44B85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56484" y="7542804"/>
              <a:ext cx="2027598" cy="28272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27598" cy="2827213"/>
                    </a:xfrm>
                    <a:prstGeom prst="rect">
                      <a:avLst/>
                    </a:prstGeom>
                  </am3d:spPr>
                  <am3d:camera>
                    <am3d:pos x="0" y="0" z="68295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5910" d="1000000"/>
                    <am3d:preTrans dx="0" dy="-18027482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9129" ay="2022753" az="-1061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743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內容版面配置區 2" descr="Give this person a face">
                <a:extLst>
                  <a:ext uri="{FF2B5EF4-FFF2-40B4-BE49-F238E27FC236}">
                    <a16:creationId xmlns:a16="http://schemas.microsoft.com/office/drawing/2014/main" id="{9C1DE97D-35E7-4F99-A7CA-4A7DF44B8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6484" y="7542804"/>
                <a:ext cx="2027598" cy="28272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42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zh-TW" altLang="en-US" sz="7200" dirty="0">
                <a:latin typeface="+mn-ea"/>
                <a:ea typeface="+mn-ea"/>
              </a:rPr>
              <a:t>一、</a:t>
            </a:r>
            <a:r>
              <a:rPr lang="zh-CN" altLang="en-US" sz="7200" dirty="0">
                <a:latin typeface="+mn-ea"/>
                <a:ea typeface="+mn-ea"/>
              </a:rPr>
              <a:t>專案主題</a:t>
            </a:r>
            <a:r>
              <a:rPr lang="zh-TW" altLang="en-US" sz="7200" dirty="0">
                <a:latin typeface="+mn-ea"/>
                <a:ea typeface="+mn-ea"/>
              </a:rPr>
              <a:t> ＆ 目的</a:t>
            </a:r>
            <a:endParaRPr lang="zh-TW" altLang="en-US" sz="67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C34A0-1DB5-43B5-BDE3-9A4AD6E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547593"/>
            <a:ext cx="9058910" cy="3457358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</a:rPr>
              <a:t>主題 </a:t>
            </a:r>
            <a:r>
              <a:rPr lang="en-US" altLang="zh-TW" dirty="0">
                <a:latin typeface="+mn-ea"/>
              </a:rPr>
              <a:t>:</a:t>
            </a:r>
            <a:r>
              <a:rPr lang="zh-TW" altLang="en-US" dirty="0">
                <a:latin typeface="+mn-ea"/>
              </a:rPr>
              <a:t> 人臉辨識 </a:t>
            </a:r>
            <a:r>
              <a:rPr lang="en-US" altLang="zh-TW" dirty="0">
                <a:latin typeface="+mn-ea"/>
              </a:rPr>
              <a:t>Face Recognition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</a:rPr>
              <a:t>目的 </a:t>
            </a:r>
            <a:r>
              <a:rPr lang="en-US" altLang="zh-TW" dirty="0">
                <a:latin typeface="+mn-ea"/>
              </a:rPr>
              <a:t>: </a:t>
            </a:r>
            <a:r>
              <a:rPr lang="zh-TW" altLang="en-US" b="1" dirty="0">
                <a:solidFill>
                  <a:srgbClr val="FF0000"/>
                </a:solidFill>
                <a:latin typeface="+mn-ea"/>
              </a:rPr>
              <a:t>偵測</a:t>
            </a:r>
            <a:r>
              <a:rPr lang="zh-TW" altLang="en-US" dirty="0">
                <a:latin typeface="+mn-ea"/>
              </a:rPr>
              <a:t>照片或影片中的人臉 </a:t>
            </a:r>
            <a:r>
              <a:rPr lang="en-US" altLang="zh-TW" dirty="0">
                <a:latin typeface="+mn-ea"/>
              </a:rPr>
              <a:t>Face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Detection</a:t>
            </a:r>
          </a:p>
          <a:p>
            <a:pPr marL="128016" lvl="1" indent="0">
              <a:lnSpc>
                <a:spcPct val="150000"/>
              </a:lnSpc>
              <a:buNone/>
            </a:pPr>
            <a:r>
              <a:rPr lang="zh-TW" altLang="en-US" sz="2800" dirty="0">
                <a:latin typeface="+mn-ea"/>
              </a:rPr>
              <a:t>            進一步</a:t>
            </a:r>
            <a:r>
              <a:rPr lang="zh-TW" altLang="en-US" sz="2800" b="1" dirty="0">
                <a:solidFill>
                  <a:srgbClr val="FF0000"/>
                </a:solidFill>
                <a:latin typeface="+mn-ea"/>
              </a:rPr>
              <a:t>辨識</a:t>
            </a:r>
            <a:r>
              <a:rPr lang="zh-TW" altLang="en-US" sz="2800" dirty="0">
                <a:latin typeface="+mn-ea"/>
              </a:rPr>
              <a:t>該人臉的身分 </a:t>
            </a:r>
            <a:r>
              <a:rPr lang="en-US" altLang="zh-TW" sz="2800" dirty="0">
                <a:latin typeface="+mn-ea"/>
              </a:rPr>
              <a:t>Face Recognition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</a:rPr>
              <a:t>背景 </a:t>
            </a:r>
            <a:r>
              <a:rPr lang="en-US" altLang="zh-TW" dirty="0">
                <a:latin typeface="+mn-ea"/>
              </a:rPr>
              <a:t>: </a:t>
            </a:r>
            <a:r>
              <a:rPr lang="zh-TW" altLang="en-US" dirty="0">
                <a:latin typeface="+mn-ea"/>
              </a:rPr>
              <a:t>覺得很酷</a:t>
            </a:r>
            <a:endParaRPr lang="en-US" altLang="zh-TW" dirty="0">
              <a:latin typeface="+mn-ea"/>
            </a:endParaRPr>
          </a:p>
          <a:p>
            <a:pPr marL="128016" lvl="1" indent="0">
              <a:lnSpc>
                <a:spcPct val="150000"/>
              </a:lnSpc>
              <a:buNone/>
            </a:pPr>
            <a:endParaRPr lang="en-US" altLang="zh-TW" sz="2800" dirty="0">
              <a:latin typeface="+mn-ea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內容版面配置區 2" descr="Give this person a face">
                <a:extLst>
                  <a:ext uri="{FF2B5EF4-FFF2-40B4-BE49-F238E27FC236}">
                    <a16:creationId xmlns:a16="http://schemas.microsoft.com/office/drawing/2014/main" id="{CC926A0C-4F2B-42AA-AF91-AC73EDBE51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179281"/>
                  </p:ext>
                </p:extLst>
              </p:nvPr>
            </p:nvGraphicFramePr>
            <p:xfrm>
              <a:off x="9501748" y="3139661"/>
              <a:ext cx="2008559" cy="28652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08559" cy="2865290"/>
                    </a:xfrm>
                    <a:prstGeom prst="rect">
                      <a:avLst/>
                    </a:prstGeom>
                  </am3d:spPr>
                  <am3d:camera>
                    <am3d:pos x="0" y="0" z="68295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5910" d="1000000"/>
                    <am3d:preTrans dx="0" dy="-18027482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512170" ay="-1784133" az="-2554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743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內容版面配置區 2" descr="Give this person a face">
                <a:extLst>
                  <a:ext uri="{FF2B5EF4-FFF2-40B4-BE49-F238E27FC236}">
                    <a16:creationId xmlns:a16="http://schemas.microsoft.com/office/drawing/2014/main" id="{CC926A0C-4F2B-42AA-AF91-AC73EDBE51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1748" y="3139661"/>
                <a:ext cx="2008559" cy="28652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9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3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10083373" cy="1618489"/>
          </a:xfrm>
        </p:spPr>
        <p:txBody>
          <a:bodyPr anchor="ctr">
            <a:normAutofit fontScale="90000"/>
          </a:bodyPr>
          <a:lstStyle/>
          <a:p>
            <a:r>
              <a:rPr lang="zh-TW" altLang="en-US" sz="7200" dirty="0">
                <a:latin typeface="+mn-ea"/>
                <a:ea typeface="+mn-ea"/>
              </a:rPr>
              <a:t>二、專題介紹 </a:t>
            </a:r>
            <a:r>
              <a:rPr lang="en-US" altLang="zh-TW" sz="7200" dirty="0">
                <a:latin typeface="+mn-ea"/>
                <a:ea typeface="+mn-ea"/>
              </a:rPr>
              <a:t>– </a:t>
            </a:r>
            <a:r>
              <a:rPr lang="zh-TW" altLang="en-US" sz="7200">
                <a:latin typeface="+mn-ea"/>
                <a:ea typeface="+mn-ea"/>
              </a:rPr>
              <a:t>應用技術 </a:t>
            </a:r>
            <a:r>
              <a:rPr lang="en-US" altLang="zh-TW" sz="7200">
                <a:latin typeface="+mn-ea"/>
                <a:ea typeface="+mn-ea"/>
              </a:rPr>
              <a:t>1</a:t>
            </a:r>
            <a:endParaRPr lang="zh-TW" altLang="en-US" sz="6700" dirty="0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620BE2EF-FBC8-44F6-9F07-253A0808C68F}"/>
              </a:ext>
            </a:extLst>
          </p:cNvPr>
          <p:cNvSpPr txBox="1">
            <a:spLocks/>
          </p:cNvSpPr>
          <p:nvPr/>
        </p:nvSpPr>
        <p:spPr>
          <a:xfrm>
            <a:off x="1890623" y="2945977"/>
            <a:ext cx="6722428" cy="58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400" dirty="0">
                <a:latin typeface="+mn-ea"/>
              </a:rPr>
              <a:t>其中的人臉辨識主要分為兩大類 </a:t>
            </a:r>
            <a:r>
              <a:rPr lang="en-US" altLang="zh-TW" sz="2400" dirty="0">
                <a:latin typeface="+mn-ea"/>
              </a:rPr>
              <a:t>&amp;</a:t>
            </a:r>
            <a:r>
              <a:rPr lang="zh-TW" altLang="en-US" sz="2400" dirty="0">
                <a:latin typeface="+mn-ea"/>
              </a:rPr>
              <a:t> 三大部分 </a:t>
            </a:r>
            <a:endParaRPr lang="en-US" altLang="zh-TW" sz="2400" dirty="0">
              <a:latin typeface="+mn-ea"/>
            </a:endParaRPr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4DB7F7E0-0442-4D6D-893D-7286B0121274}"/>
              </a:ext>
            </a:extLst>
          </p:cNvPr>
          <p:cNvSpPr txBox="1">
            <a:spLocks/>
          </p:cNvSpPr>
          <p:nvPr/>
        </p:nvSpPr>
        <p:spPr>
          <a:xfrm>
            <a:off x="1890623" y="2386811"/>
            <a:ext cx="7799332" cy="5921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FF0000"/>
                </a:solidFill>
                <a:latin typeface="+mn-ea"/>
              </a:rPr>
              <a:t>Computer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 Vision </a:t>
            </a:r>
            <a:r>
              <a:rPr lang="zh-TW" altLang="en-US" sz="2400" dirty="0">
                <a:latin typeface="+mn-ea"/>
              </a:rPr>
              <a:t>是一門研究機器如何「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看</a:t>
            </a:r>
            <a:r>
              <a:rPr lang="zh-TW" altLang="en-US" sz="2400" dirty="0">
                <a:latin typeface="+mn-ea"/>
              </a:rPr>
              <a:t>」的科學</a:t>
            </a:r>
            <a:endParaRPr lang="zh-TW" altLang="en-US" sz="2400" dirty="0"/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9D600657-8484-49AC-A083-B7C4102C27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708956"/>
              </p:ext>
            </p:extLst>
          </p:nvPr>
        </p:nvGraphicFramePr>
        <p:xfrm>
          <a:off x="6094300" y="3562112"/>
          <a:ext cx="4722637" cy="2606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D4B12489-AF1B-416D-A9A9-F57BFCAA1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050549"/>
              </p:ext>
            </p:extLst>
          </p:nvPr>
        </p:nvGraphicFramePr>
        <p:xfrm>
          <a:off x="1890623" y="3561806"/>
          <a:ext cx="3291840" cy="2606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457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Graphic spid="11" grpId="0">
        <p:bldAsOne/>
      </p:bldGraphic>
      <p:bldGraphic spid="1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C34A0-1DB5-43B5-BDE3-9A4AD6E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547593"/>
            <a:ext cx="8074815" cy="3615082"/>
          </a:xfrm>
        </p:spPr>
        <p:txBody>
          <a:bodyPr anchor="t">
            <a:noAutofit/>
          </a:bodyPr>
          <a:lstStyle/>
          <a:p>
            <a:pPr>
              <a:lnSpc>
                <a:spcPct val="160000"/>
              </a:lnSpc>
            </a:pPr>
            <a:r>
              <a:rPr lang="zh-TW" altLang="en-US" sz="2600" dirty="0"/>
              <a:t>辨識人臉 </a:t>
            </a:r>
            <a:r>
              <a:rPr lang="en-US" altLang="zh-TW" sz="2600" dirty="0"/>
              <a:t>API</a:t>
            </a:r>
            <a:r>
              <a:rPr lang="zh-TW" altLang="en-US" sz="2600" dirty="0"/>
              <a:t> </a:t>
            </a:r>
            <a:r>
              <a:rPr lang="en-US" altLang="zh-TW" sz="2600" dirty="0"/>
              <a:t>:</a:t>
            </a:r>
            <a:r>
              <a:rPr lang="zh-TW" altLang="en-US" sz="2600" dirty="0"/>
              <a:t> </a:t>
            </a:r>
            <a:r>
              <a:rPr lang="en-US" altLang="zh-TW" sz="2600" dirty="0">
                <a:hlinkClick r:id="rId2"/>
              </a:rPr>
              <a:t>RetinaFace</a:t>
            </a:r>
            <a:endParaRPr lang="en-US" altLang="zh-TW" sz="2600" dirty="0"/>
          </a:p>
          <a:p>
            <a:pPr>
              <a:lnSpc>
                <a:spcPct val="160000"/>
              </a:lnSpc>
            </a:pPr>
            <a:r>
              <a:rPr lang="zh-TW" altLang="en-US" sz="2600" dirty="0"/>
              <a:t>模組 </a:t>
            </a:r>
            <a:r>
              <a:rPr lang="en-US" altLang="zh-TW" sz="2600" dirty="0"/>
              <a:t>:</a:t>
            </a:r>
            <a:r>
              <a:rPr lang="zh-TW" altLang="en-US" sz="2600" dirty="0"/>
              <a:t> </a:t>
            </a:r>
            <a:r>
              <a:rPr lang="en-US" altLang="zh-TW" sz="2400" dirty="0">
                <a:hlinkClick r:id="rId3"/>
              </a:rPr>
              <a:t>InsightFace-REST </a:t>
            </a:r>
            <a:r>
              <a:rPr lang="zh-TW" altLang="en-US" sz="2400" dirty="0">
                <a:hlinkClick r:id="rId3"/>
              </a:rPr>
              <a:t>模型 </a:t>
            </a:r>
            <a:r>
              <a:rPr lang="en-US" altLang="zh-TW" sz="2400" dirty="0">
                <a:hlinkClick r:id="rId3"/>
              </a:rPr>
              <a:t>arcface_r100_v1</a:t>
            </a:r>
            <a:endParaRPr lang="en-US" altLang="zh-TW" sz="2400" dirty="0"/>
          </a:p>
          <a:p>
            <a:pPr>
              <a:lnSpc>
                <a:spcPct val="160000"/>
              </a:lnSpc>
            </a:pPr>
            <a:r>
              <a:rPr lang="zh-TW" altLang="en-US" sz="2400" dirty="0"/>
              <a:t>資料庫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4"/>
              </a:rPr>
              <a:t>sqlite3</a:t>
            </a:r>
            <a:endParaRPr lang="en-US" altLang="zh-TW" sz="2400" dirty="0"/>
          </a:p>
          <a:p>
            <a:pPr>
              <a:lnSpc>
                <a:spcPct val="160000"/>
              </a:lnSpc>
            </a:pPr>
            <a:r>
              <a:rPr lang="zh-TW" altLang="en-US" sz="2400" dirty="0"/>
              <a:t>計算距離</a:t>
            </a:r>
            <a:r>
              <a:rPr lang="en-US" altLang="zh-TW" sz="2400" dirty="0"/>
              <a:t>(</a:t>
            </a:r>
            <a:r>
              <a:rPr lang="zh-TW" altLang="en-US" sz="2400" dirty="0"/>
              <a:t>差異</a:t>
            </a:r>
            <a:r>
              <a:rPr lang="en-US" altLang="zh-TW" sz="2400" dirty="0"/>
              <a:t>)</a:t>
            </a:r>
            <a:r>
              <a:rPr lang="zh-TW" altLang="en-US" sz="2400" dirty="0"/>
              <a:t>算法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5"/>
              </a:rPr>
              <a:t>L2-Norm</a:t>
            </a:r>
            <a:endParaRPr lang="en-US" altLang="zh-TW" sz="2600" dirty="0"/>
          </a:p>
          <a:p>
            <a:pPr>
              <a:lnSpc>
                <a:spcPct val="160000"/>
              </a:lnSpc>
            </a:pPr>
            <a:endParaRPr lang="en-US" altLang="zh-TW" sz="2600" dirty="0"/>
          </a:p>
          <a:p>
            <a:pPr>
              <a:lnSpc>
                <a:spcPct val="160000"/>
              </a:lnSpc>
            </a:pPr>
            <a:endParaRPr lang="en-US" altLang="zh-TW" sz="2600" dirty="0"/>
          </a:p>
          <a:p>
            <a:pPr>
              <a:lnSpc>
                <a:spcPct val="160000"/>
              </a:lnSpc>
            </a:pPr>
            <a:endParaRPr lang="en-US" altLang="zh-TW" sz="2600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9F7B2F9A-687D-4413-8F57-B8A0C79A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10083373" cy="1618489"/>
          </a:xfrm>
        </p:spPr>
        <p:txBody>
          <a:bodyPr anchor="ctr">
            <a:normAutofit fontScale="90000"/>
          </a:bodyPr>
          <a:lstStyle/>
          <a:p>
            <a:r>
              <a:rPr lang="zh-TW" altLang="en-US" sz="7200" dirty="0">
                <a:latin typeface="+mn-ea"/>
                <a:ea typeface="+mn-ea"/>
              </a:rPr>
              <a:t>二、專題介紹 </a:t>
            </a:r>
            <a:r>
              <a:rPr lang="en-US" altLang="zh-TW" sz="7200" dirty="0">
                <a:latin typeface="+mn-ea"/>
                <a:ea typeface="+mn-ea"/>
              </a:rPr>
              <a:t>– </a:t>
            </a:r>
            <a:r>
              <a:rPr lang="zh-TW" altLang="en-US" sz="7200" dirty="0">
                <a:latin typeface="+mn-ea"/>
                <a:ea typeface="+mn-ea"/>
              </a:rPr>
              <a:t>應用技術 </a:t>
            </a:r>
            <a:r>
              <a:rPr lang="en-US" altLang="zh-TW" sz="7200" dirty="0">
                <a:latin typeface="+mn-ea"/>
                <a:ea typeface="+mn-ea"/>
              </a:rPr>
              <a:t>2</a:t>
            </a:r>
            <a:endParaRPr lang="zh-TW" altLang="en-US" sz="6700" dirty="0"/>
          </a:p>
        </p:txBody>
      </p:sp>
    </p:spTree>
    <p:extLst>
      <p:ext uri="{BB962C8B-B14F-4D97-AF65-F5344CB8AC3E}">
        <p14:creationId xmlns:p14="http://schemas.microsoft.com/office/powerpoint/2010/main" val="63698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36" y="1047885"/>
            <a:ext cx="10083373" cy="1618489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專題介紹</a:t>
            </a:r>
            <a:r>
              <a:rPr lang="en-US" altLang="zh-TW" sz="7200" dirty="0">
                <a:latin typeface="+mn-ea"/>
                <a:ea typeface="+mn-ea"/>
              </a:rPr>
              <a:t>–</a:t>
            </a:r>
            <a:r>
              <a:rPr lang="zh-TW" alt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五大流程</a:t>
            </a:r>
            <a:r>
              <a:rPr lang="en-US" altLang="zh-TW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zh-TW" altLang="en-US" sz="6700" dirty="0"/>
          </a:p>
        </p:txBody>
      </p:sp>
      <p:graphicFrame>
        <p:nvGraphicFramePr>
          <p:cNvPr id="14" name="資料庫圖表 9">
            <a:extLst>
              <a:ext uri="{FF2B5EF4-FFF2-40B4-BE49-F238E27FC236}">
                <a16:creationId xmlns:a16="http://schemas.microsoft.com/office/drawing/2014/main" id="{D1D56689-AD88-4E5C-A0BF-6AB14789D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677359"/>
              </p:ext>
            </p:extLst>
          </p:nvPr>
        </p:nvGraphicFramePr>
        <p:xfrm>
          <a:off x="1394941" y="2669084"/>
          <a:ext cx="9973672" cy="4203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C2ECC12A-2867-4B2C-844C-63C9439626A6}"/>
              </a:ext>
            </a:extLst>
          </p:cNvPr>
          <p:cNvSpPr/>
          <p:nvPr/>
        </p:nvSpPr>
        <p:spPr>
          <a:xfrm>
            <a:off x="1506583" y="3335867"/>
            <a:ext cx="805833" cy="310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4C6A6B-6F15-43F2-8B95-70359DE23976}"/>
              </a:ext>
            </a:extLst>
          </p:cNvPr>
          <p:cNvSpPr txBox="1"/>
          <p:nvPr/>
        </p:nvSpPr>
        <p:spPr>
          <a:xfrm>
            <a:off x="1261136" y="2853205"/>
            <a:ext cx="121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img / video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DDDCBCB-F3D8-4410-A795-29A789C23AF0}"/>
              </a:ext>
            </a:extLst>
          </p:cNvPr>
          <p:cNvSpPr txBox="1"/>
          <p:nvPr/>
        </p:nvSpPr>
        <p:spPr>
          <a:xfrm>
            <a:off x="4312294" y="2438404"/>
            <a:ext cx="165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Face location &amp; size &amp; landmarks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41B42B5-3F69-4B27-8C82-FE85F209549F}"/>
              </a:ext>
            </a:extLst>
          </p:cNvPr>
          <p:cNvSpPr txBox="1"/>
          <p:nvPr/>
        </p:nvSpPr>
        <p:spPr>
          <a:xfrm>
            <a:off x="8042262" y="2530039"/>
            <a:ext cx="106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Aligned face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32C858-09C2-4B02-BCEF-2EDFDABFF80B}"/>
              </a:ext>
            </a:extLst>
          </p:cNvPr>
          <p:cNvSpPr txBox="1"/>
          <p:nvPr/>
        </p:nvSpPr>
        <p:spPr>
          <a:xfrm>
            <a:off x="9234286" y="4389017"/>
            <a:ext cx="103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Feature Vector</a:t>
            </a:r>
            <a:endParaRPr lang="zh-TW" altLang="en-US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8289DC8-F746-4A83-9478-A1136A9C6415}"/>
              </a:ext>
            </a:extLst>
          </p:cNvPr>
          <p:cNvSpPr/>
          <p:nvPr/>
        </p:nvSpPr>
        <p:spPr>
          <a:xfrm rot="10800000">
            <a:off x="2015018" y="5384720"/>
            <a:ext cx="1206841" cy="386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76AC673-6492-48D8-B20A-4AE7DDCEDE35}"/>
              </a:ext>
            </a:extLst>
          </p:cNvPr>
          <p:cNvSpPr txBox="1"/>
          <p:nvPr/>
        </p:nvSpPr>
        <p:spPr>
          <a:xfrm>
            <a:off x="2015017" y="5006878"/>
            <a:ext cx="134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Decision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052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C26CAC4-F2CB-4737-B873-B7CADDE0C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4">
                                            <p:graphicEl>
                                              <a:dgm id="{FC26CAC4-F2CB-4737-B873-B7CADDE0C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4">
                                            <p:graphicEl>
                                              <a:dgm id="{FC26CAC4-F2CB-4737-B873-B7CADDE0C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">
                                            <p:graphicEl>
                                              <a:dgm id="{FC26CAC4-F2CB-4737-B873-B7CADDE0C6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DE788F-E552-4751-8EE5-70157F051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4">
                                            <p:graphicEl>
                                              <a:dgm id="{06DE788F-E552-4751-8EE5-70157F051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4">
                                            <p:graphicEl>
                                              <a:dgm id="{06DE788F-E552-4751-8EE5-70157F051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4">
                                            <p:graphicEl>
                                              <a:dgm id="{06DE788F-E552-4751-8EE5-70157F051D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ACA7FAC-9E84-4239-A022-D3D8D3DFE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>
                                            <p:graphicEl>
                                              <a:dgm id="{EACA7FAC-9E84-4239-A022-D3D8D3DFE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>
                                            <p:graphicEl>
                                              <a:dgm id="{EACA7FAC-9E84-4239-A022-D3D8D3DFE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4">
                                            <p:graphicEl>
                                              <a:dgm id="{EACA7FAC-9E84-4239-A022-D3D8D3DFE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D1DC549-F106-44E2-97BC-3A10E78BB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4">
                                            <p:graphicEl>
                                              <a:dgm id="{FD1DC549-F106-44E2-97BC-3A10E78BB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4">
                                            <p:graphicEl>
                                              <a:dgm id="{FD1DC549-F106-44E2-97BC-3A10E78BB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4">
                                            <p:graphicEl>
                                              <a:dgm id="{FD1DC549-F106-44E2-97BC-3A10E78BB3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3E691B8-9084-405F-9EB3-112494C13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4">
                                            <p:graphicEl>
                                              <a:dgm id="{33E691B8-9084-405F-9EB3-112494C13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4">
                                            <p:graphicEl>
                                              <a:dgm id="{33E691B8-9084-405F-9EB3-112494C13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4">
                                            <p:graphicEl>
                                              <a:dgm id="{33E691B8-9084-405F-9EB3-112494C136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B2C7AC-B946-49A3-A3B9-6A65724A7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4">
                                            <p:graphicEl>
                                              <a:dgm id="{55B2C7AC-B946-49A3-A3B9-6A65724A7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">
                                            <p:graphicEl>
                                              <a:dgm id="{55B2C7AC-B946-49A3-A3B9-6A65724A7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4">
                                            <p:graphicEl>
                                              <a:dgm id="{55B2C7AC-B946-49A3-A3B9-6A65724A7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754E698-8C1D-4154-A752-695AAA81F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4">
                                            <p:graphicEl>
                                              <a:dgm id="{F754E698-8C1D-4154-A752-695AAA81F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4">
                                            <p:graphicEl>
                                              <a:dgm id="{F754E698-8C1D-4154-A752-695AAA81F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4">
                                            <p:graphicEl>
                                              <a:dgm id="{F754E698-8C1D-4154-A752-695AAA81F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7C4ADE9-64E7-4D2C-883F-6384384C5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4">
                                            <p:graphicEl>
                                              <a:dgm id="{A7C4ADE9-64E7-4D2C-883F-6384384C5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4">
                                            <p:graphicEl>
                                              <a:dgm id="{A7C4ADE9-64E7-4D2C-883F-6384384C5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4">
                                            <p:graphicEl>
                                              <a:dgm id="{A7C4ADE9-64E7-4D2C-883F-6384384C51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A9A6C08-9AF6-4FBC-A184-49A53C9B0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4">
                                            <p:graphicEl>
                                              <a:dgm id="{1A9A6C08-9AF6-4FBC-A184-49A53C9B0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4">
                                            <p:graphicEl>
                                              <a:dgm id="{1A9A6C08-9AF6-4FBC-A184-49A53C9B0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4">
                                            <p:graphicEl>
                                              <a:dgm id="{1A9A6C08-9AF6-4FBC-A184-49A53C9B0D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/>
        </p:bldSub>
      </p:bldGraphic>
      <p:bldP spid="15" grpId="0" animBg="1"/>
      <p:bldP spid="16" grpId="0"/>
      <p:bldP spid="17" grpId="0"/>
      <p:bldP spid="18" grpId="0"/>
      <p:bldP spid="19" grpId="0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00" y="777600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altLang="zh-TW" sz="6700" dirty="0"/>
              <a:t>Step 1. Face Detection</a:t>
            </a:r>
            <a:endParaRPr lang="zh-TW" altLang="en-US" sz="67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C34A0-1DB5-43B5-BDE3-9A4AD6E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199" y="2396089"/>
            <a:ext cx="8074815" cy="3615082"/>
          </a:xfrm>
        </p:spPr>
        <p:txBody>
          <a:bodyPr anchor="t">
            <a:noAutofit/>
          </a:bodyPr>
          <a:lstStyle/>
          <a:p>
            <a:pPr>
              <a:lnSpc>
                <a:spcPct val="160000"/>
              </a:lnSpc>
            </a:pPr>
            <a:r>
              <a:rPr lang="zh-TW" altLang="en-US" sz="2600" dirty="0"/>
              <a:t>目的 </a:t>
            </a:r>
            <a:r>
              <a:rPr lang="en-US" altLang="zh-TW" sz="2600" dirty="0"/>
              <a:t>:</a:t>
            </a:r>
            <a:r>
              <a:rPr lang="zh-TW" altLang="en-US" sz="2600" dirty="0"/>
              <a:t> 偵測人臉並取得人臉及特徵點之</a:t>
            </a:r>
            <a:r>
              <a:rPr lang="zh-TW" altLang="en-US" sz="2600" b="1" dirty="0">
                <a:solidFill>
                  <a:srgbClr val="FF0000"/>
                </a:solidFill>
              </a:rPr>
              <a:t>座標值</a:t>
            </a:r>
            <a:br>
              <a:rPr lang="en-US" altLang="zh-TW" sz="2600" dirty="0"/>
            </a:br>
            <a:r>
              <a:rPr lang="zh-TW" altLang="en-US" sz="2600" dirty="0"/>
              <a:t>          </a:t>
            </a:r>
            <a:r>
              <a:rPr lang="en-US" altLang="zh-TW" sz="2600" dirty="0"/>
              <a:t>(face location &amp; size &amp; landmark points)</a:t>
            </a:r>
          </a:p>
          <a:p>
            <a:pPr>
              <a:lnSpc>
                <a:spcPct val="160000"/>
              </a:lnSpc>
            </a:pPr>
            <a:r>
              <a:rPr lang="zh-TW" altLang="en-US" sz="2600" dirty="0"/>
              <a:t>作法 </a:t>
            </a:r>
            <a:r>
              <a:rPr lang="en-US" altLang="zh-TW" sz="2600" dirty="0"/>
              <a:t>:</a:t>
            </a:r>
            <a:r>
              <a:rPr lang="zh-TW" altLang="en-US" sz="2600" dirty="0"/>
              <a:t> 使用 </a:t>
            </a:r>
            <a:r>
              <a:rPr lang="en-US" altLang="zh-TW" sz="2600" dirty="0">
                <a:solidFill>
                  <a:srgbClr val="FF0000"/>
                </a:solidFill>
              </a:rPr>
              <a:t>RetinaFace</a:t>
            </a:r>
            <a:r>
              <a:rPr lang="zh-TW" altLang="en-US" sz="2600" dirty="0"/>
              <a:t> </a:t>
            </a:r>
            <a:r>
              <a:rPr lang="en-US" altLang="zh-TW" sz="2600" dirty="0"/>
              <a:t>(</a:t>
            </a:r>
            <a:r>
              <a:rPr lang="zh-TW" altLang="en-US" sz="2600" dirty="0"/>
              <a:t>辨識表現略優 </a:t>
            </a:r>
            <a:r>
              <a:rPr lang="en-US" altLang="zh-TW" sz="2600" dirty="0"/>
              <a:t>MTCNN )</a:t>
            </a:r>
            <a:r>
              <a:rPr lang="zh-TW" altLang="en-US" sz="2600" dirty="0"/>
              <a:t>，</a:t>
            </a:r>
            <a:br>
              <a:rPr lang="en-US" altLang="zh-TW" sz="2600" dirty="0"/>
            </a:br>
            <a:r>
              <a:rPr lang="zh-TW" altLang="en-US" sz="2600" dirty="0"/>
              <a:t>          初始化一個 </a:t>
            </a:r>
            <a:r>
              <a:rPr lang="en-US" altLang="zh-TW" sz="2600" dirty="0"/>
              <a:t>detector</a:t>
            </a:r>
            <a:r>
              <a:rPr lang="zh-TW" altLang="en-US" sz="2600" dirty="0"/>
              <a:t>，接著使用 </a:t>
            </a:r>
            <a:r>
              <a:rPr lang="en-US" altLang="zh-TW" sz="2600" dirty="0"/>
              <a:t>predict()</a:t>
            </a:r>
            <a:r>
              <a:rPr lang="zh-TW" altLang="en-US" sz="2600" dirty="0"/>
              <a:t> 取得</a:t>
            </a:r>
            <a:br>
              <a:rPr lang="en-US" altLang="zh-TW" sz="2600" dirty="0"/>
            </a:br>
            <a:r>
              <a:rPr lang="zh-TW" altLang="en-US" sz="2600" dirty="0"/>
              <a:t>          多個座標值 </a:t>
            </a:r>
            <a:r>
              <a:rPr lang="en-US" altLang="zh-TW" sz="2600" dirty="0"/>
              <a:t>(detections)</a:t>
            </a:r>
            <a:r>
              <a:rPr lang="zh-TW" altLang="en-US" sz="2600" dirty="0"/>
              <a:t>。</a:t>
            </a:r>
            <a:endParaRPr lang="en-US" altLang="zh-TW" sz="2600" dirty="0"/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CD5667D2-2544-42A7-82CB-729739F5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320" y="5321392"/>
            <a:ext cx="3191322" cy="909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 descr="一張含有 個人, 穿著, 夾克, 領帶 的圖片&#10;&#10;自動產生的描述">
            <a:extLst>
              <a:ext uri="{FF2B5EF4-FFF2-40B4-BE49-F238E27FC236}">
                <a16:creationId xmlns:a16="http://schemas.microsoft.com/office/drawing/2014/main" id="{93509168-6900-19FD-6536-A7CAA18B30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622830" y="2223202"/>
            <a:ext cx="2822584" cy="2225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40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7600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altLang="zh-TW" sz="6700" dirty="0"/>
              <a:t>Step 2. Face Alignment</a:t>
            </a:r>
            <a:endParaRPr lang="zh-TW" altLang="en-US" sz="67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C34A0-1DB5-43B5-BDE3-9A4AD6E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396089"/>
            <a:ext cx="9363710" cy="357577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600" dirty="0"/>
              <a:t>目的 </a:t>
            </a:r>
            <a:r>
              <a:rPr lang="en-US" altLang="zh-TW" sz="2600" dirty="0"/>
              <a:t>:</a:t>
            </a:r>
            <a:r>
              <a:rPr lang="zh-TW" altLang="en-US" sz="2600" dirty="0"/>
              <a:t> 將人臉</a:t>
            </a:r>
            <a:r>
              <a:rPr lang="zh-TW" altLang="en-US" sz="2600" b="1" dirty="0">
                <a:solidFill>
                  <a:srgbClr val="FF0000"/>
                </a:solidFill>
              </a:rPr>
              <a:t>對齊</a:t>
            </a:r>
            <a:br>
              <a:rPr lang="en-US" altLang="zh-TW" sz="2600" dirty="0"/>
            </a:br>
            <a:r>
              <a:rPr lang="zh-TW" altLang="en-US" sz="2600" dirty="0"/>
              <a:t>          也就是將人臉轉至端正的角度</a:t>
            </a:r>
            <a:endParaRPr lang="en-US" altLang="zh-TW" sz="2600" dirty="0"/>
          </a:p>
          <a:p>
            <a:pPr>
              <a:lnSpc>
                <a:spcPct val="150000"/>
              </a:lnSpc>
            </a:pPr>
            <a:r>
              <a:rPr lang="zh-TW" altLang="en-US" sz="2600" dirty="0"/>
              <a:t>作法 </a:t>
            </a:r>
            <a:r>
              <a:rPr lang="en-US" altLang="zh-TW" sz="2600" dirty="0"/>
              <a:t>:</a:t>
            </a:r>
            <a:r>
              <a:rPr lang="zh-TW" altLang="en-US" sz="2600" dirty="0"/>
              <a:t> 設定</a:t>
            </a:r>
            <a:r>
              <a:rPr lang="zh-TW" altLang="en-US" sz="2600" b="1" dirty="0">
                <a:solidFill>
                  <a:srgbClr val="FF0000"/>
                </a:solidFill>
              </a:rPr>
              <a:t>標準臉</a:t>
            </a:r>
            <a:r>
              <a:rPr lang="zh-TW" altLang="en-US" sz="2600" dirty="0"/>
              <a:t>的座標陣列 ，用 </a:t>
            </a:r>
            <a:r>
              <a:rPr lang="en-US" altLang="zh-TW" sz="2600" dirty="0"/>
              <a:t>skimage </a:t>
            </a:r>
            <a:r>
              <a:rPr lang="zh-TW" altLang="en-US" sz="2600" dirty="0"/>
              <a:t>套件估計取得的 </a:t>
            </a:r>
            <a:br>
              <a:rPr lang="en-US" altLang="zh-TW" sz="2600" dirty="0"/>
            </a:br>
            <a:r>
              <a:rPr lang="en-US" altLang="zh-TW" sz="2600" dirty="0"/>
              <a:t>          detections </a:t>
            </a:r>
            <a:r>
              <a:rPr lang="zh-TW" altLang="en-US" sz="2600" dirty="0"/>
              <a:t>要對齊所需的變換矩陣 </a:t>
            </a:r>
            <a:r>
              <a:rPr lang="en-US" altLang="zh-TW" sz="2600" dirty="0"/>
              <a:t>M</a:t>
            </a:r>
            <a:r>
              <a:rPr lang="zh-TW" altLang="en-US" sz="2600" dirty="0"/>
              <a:t>，</a:t>
            </a:r>
            <a:br>
              <a:rPr lang="en-US" altLang="zh-TW" sz="2600" dirty="0"/>
            </a:br>
            <a:r>
              <a:rPr lang="zh-TW" altLang="en-US" sz="2600" dirty="0"/>
              <a:t>          最後再做仿射變換 </a:t>
            </a:r>
            <a:r>
              <a:rPr lang="en-US" altLang="zh-TW" sz="2600" dirty="0"/>
              <a:t>(</a:t>
            </a:r>
            <a:r>
              <a:rPr lang="zh-TW" altLang="en-US" sz="2600" dirty="0"/>
              <a:t>原點變動，形狀及比例不變</a:t>
            </a:r>
            <a:r>
              <a:rPr lang="en-US" altLang="zh-TW" sz="2600" dirty="0"/>
              <a:t>)</a:t>
            </a:r>
            <a:r>
              <a:rPr lang="zh-TW" altLang="en-US" sz="2600" dirty="0"/>
              <a:t>。</a:t>
            </a:r>
            <a:endParaRPr lang="en-US" altLang="zh-TW" sz="2600" dirty="0"/>
          </a:p>
        </p:txBody>
      </p:sp>
      <p:pic>
        <p:nvPicPr>
          <p:cNvPr id="4" name="圖片 3" descr="一張含有 個人, 男人 的圖片&#10;&#10;自動產生的描述">
            <a:extLst>
              <a:ext uri="{FF2B5EF4-FFF2-40B4-BE49-F238E27FC236}">
                <a16:creationId xmlns:a16="http://schemas.microsoft.com/office/drawing/2014/main" id="{3649753B-825D-52C2-0E39-50A0C94785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050113" y="2802392"/>
            <a:ext cx="1105054" cy="106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0668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7600"/>
            <a:ext cx="9458960" cy="1620000"/>
          </a:xfrm>
        </p:spPr>
        <p:txBody>
          <a:bodyPr anchor="ctr">
            <a:normAutofit/>
          </a:bodyPr>
          <a:lstStyle/>
          <a:p>
            <a:r>
              <a:rPr lang="en-US" altLang="zh-TW" sz="6700" dirty="0"/>
              <a:t>Step 3. Feature Extraction</a:t>
            </a:r>
            <a:endParaRPr lang="zh-TW" altLang="en-US" sz="67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C34A0-1DB5-43B5-BDE3-9A4AD6E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397600"/>
            <a:ext cx="9621520" cy="346186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600" dirty="0"/>
              <a:t>目的 </a:t>
            </a:r>
            <a:r>
              <a:rPr lang="en-US" altLang="zh-TW" sz="2600" dirty="0"/>
              <a:t>:</a:t>
            </a:r>
            <a:r>
              <a:rPr lang="zh-TW" altLang="en-US" sz="2600" dirty="0"/>
              <a:t> 提取對齊後的人臉</a:t>
            </a:r>
            <a:r>
              <a:rPr lang="zh-TW" altLang="en-US" sz="2600" b="1" dirty="0">
                <a:solidFill>
                  <a:srgbClr val="FF0000"/>
                </a:solidFill>
              </a:rPr>
              <a:t>特徵 </a:t>
            </a:r>
            <a:r>
              <a:rPr lang="en-US" altLang="zh-TW" sz="2600" b="1" dirty="0">
                <a:solidFill>
                  <a:srgbClr val="FF0000"/>
                </a:solidFill>
              </a:rPr>
              <a:t>(landmarks)</a:t>
            </a:r>
            <a:r>
              <a:rPr lang="zh-TW" altLang="en-US" sz="2600" b="1" dirty="0">
                <a:solidFill>
                  <a:srgbClr val="FF0000"/>
                </a:solidFill>
              </a:rPr>
              <a:t> </a:t>
            </a:r>
            <a:endParaRPr lang="en-US" altLang="zh-TW" sz="2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600" dirty="0"/>
              <a:t>作法 </a:t>
            </a:r>
            <a:r>
              <a:rPr lang="en-US" altLang="zh-TW" sz="2600" dirty="0"/>
              <a:t>:</a:t>
            </a:r>
            <a:r>
              <a:rPr lang="zh-TW" altLang="en-US" sz="2600" dirty="0"/>
              <a:t> 先將對齊後的人臉轉置並將 </a:t>
            </a:r>
            <a:r>
              <a:rPr lang="en-US" altLang="zh-TW" sz="2600" dirty="0"/>
              <a:t>dtype </a:t>
            </a:r>
            <a:r>
              <a:rPr lang="zh-TW" altLang="en-US" sz="2600" dirty="0"/>
              <a:t>轉為 </a:t>
            </a:r>
            <a:r>
              <a:rPr lang="en-US" altLang="zh-TW" sz="2600" dirty="0"/>
              <a:t>float32</a:t>
            </a:r>
            <a:r>
              <a:rPr lang="zh-TW" altLang="en-US" sz="2600" dirty="0"/>
              <a:t>， </a:t>
            </a:r>
            <a:br>
              <a:rPr lang="en-US" altLang="zh-TW" sz="2600" dirty="0"/>
            </a:br>
            <a:r>
              <a:rPr lang="en-US" altLang="zh-TW" sz="2600" dirty="0"/>
              <a:t>          </a:t>
            </a:r>
            <a:r>
              <a:rPr lang="zh-TW" altLang="en-US" sz="2600" dirty="0"/>
              <a:t>接者使用模組 </a:t>
            </a:r>
            <a:r>
              <a:rPr lang="en-US" altLang="zh-TW" sz="2600" dirty="0"/>
              <a:t>(onnx </a:t>
            </a:r>
            <a:r>
              <a:rPr lang="en-US" altLang="zh-TW" sz="2600" b="0" i="0" dirty="0">
                <a:effectLst/>
                <a:latin typeface="-apple-system"/>
              </a:rPr>
              <a:t>arcface model) </a:t>
            </a:r>
            <a:r>
              <a:rPr lang="zh-TW" altLang="en-US" sz="2600" b="0" i="0" dirty="0">
                <a:effectLst/>
                <a:latin typeface="-apple-system"/>
              </a:rPr>
              <a:t>進行</a:t>
            </a:r>
            <a:r>
              <a:rPr lang="zh-TW" altLang="en-US" sz="2600" b="1" i="0" dirty="0">
                <a:solidFill>
                  <a:srgbClr val="FF0000"/>
                </a:solidFill>
                <a:effectLst/>
                <a:latin typeface="-apple-system"/>
              </a:rPr>
              <a:t>提取 </a:t>
            </a:r>
            <a:r>
              <a:rPr lang="en-US" altLang="zh-TW" sz="2600" b="1" i="0" dirty="0">
                <a:solidFill>
                  <a:srgbClr val="FF0000"/>
                </a:solidFill>
                <a:effectLst/>
                <a:latin typeface="-apple-system"/>
              </a:rPr>
              <a:t>(inference)</a:t>
            </a:r>
            <a:r>
              <a:rPr lang="zh-TW" altLang="en-US" sz="2600" b="0" i="0" dirty="0">
                <a:effectLst/>
                <a:latin typeface="-apple-system"/>
              </a:rPr>
              <a:t>，</a:t>
            </a:r>
            <a:br>
              <a:rPr lang="en-US" altLang="zh-TW" sz="2600" b="0" i="0" dirty="0">
                <a:effectLst/>
                <a:latin typeface="-apple-system"/>
              </a:rPr>
            </a:br>
            <a:r>
              <a:rPr lang="zh-TW" altLang="en-US" sz="2600" b="0" i="0" dirty="0">
                <a:effectLst/>
                <a:latin typeface="-apple-system"/>
              </a:rPr>
              <a:t>            最後將取得的預測值標準化。</a:t>
            </a:r>
            <a:endParaRPr lang="en-US" altLang="zh-TW" sz="26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6573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FE3DCC-ED6B-4FBC-9716-B7E54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7600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altLang="zh-TW" sz="6700" dirty="0"/>
              <a:t>Step 4. Face Database</a:t>
            </a:r>
            <a:endParaRPr lang="zh-TW" altLang="en-US" sz="67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C34A0-1DB5-43B5-BDE3-9A4AD6E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397600"/>
            <a:ext cx="8858885" cy="2800395"/>
          </a:xfrm>
        </p:spPr>
        <p:txBody>
          <a:bodyPr anchor="t">
            <a:noAutofit/>
          </a:bodyPr>
          <a:lstStyle/>
          <a:p>
            <a:pPr>
              <a:lnSpc>
                <a:spcPct val="160000"/>
              </a:lnSpc>
            </a:pPr>
            <a:r>
              <a:rPr lang="zh-TW" altLang="en-US" sz="2600" dirty="0"/>
              <a:t>目的 </a:t>
            </a:r>
            <a:r>
              <a:rPr lang="en-US" altLang="zh-TW" sz="2600" dirty="0"/>
              <a:t>:</a:t>
            </a:r>
            <a:r>
              <a:rPr lang="zh-TW" altLang="en-US" sz="2600" dirty="0"/>
              <a:t> 創建 </a:t>
            </a:r>
            <a:r>
              <a:rPr lang="en-US" altLang="zh-TW" sz="2600" dirty="0"/>
              <a:t>database </a:t>
            </a:r>
            <a:r>
              <a:rPr lang="zh-TW" altLang="en-US" sz="2600" dirty="0"/>
              <a:t>存放被比對的照片</a:t>
            </a:r>
            <a:endParaRPr lang="en-US" altLang="zh-TW" sz="2600" dirty="0"/>
          </a:p>
          <a:p>
            <a:pPr>
              <a:lnSpc>
                <a:spcPct val="160000"/>
              </a:lnSpc>
            </a:pPr>
            <a:r>
              <a:rPr lang="zh-TW" altLang="en-US" sz="2600" dirty="0"/>
              <a:t>作法 </a:t>
            </a:r>
            <a:r>
              <a:rPr lang="en-US" altLang="zh-TW" sz="2600" dirty="0"/>
              <a:t>:</a:t>
            </a:r>
            <a:r>
              <a:rPr lang="zh-TW" altLang="en-US" sz="2600" dirty="0"/>
              <a:t> 創建 </a:t>
            </a:r>
            <a:r>
              <a:rPr lang="en-US" altLang="zh-TW" sz="2600" dirty="0">
                <a:solidFill>
                  <a:srgbClr val="FF0000"/>
                </a:solidFill>
              </a:rPr>
              <a:t>sqlite</a:t>
            </a:r>
            <a:r>
              <a:rPr lang="zh-TW" altLang="en-US" sz="2600" dirty="0"/>
              <a:t> 資料庫。</a:t>
            </a:r>
            <a:br>
              <a:rPr lang="en-US" altLang="zh-TW" sz="2600" dirty="0"/>
            </a:br>
            <a:r>
              <a:rPr lang="zh-TW" altLang="en-US" sz="2600" dirty="0"/>
              <a:t>          將指定資料夾下的圖片分別進行上述步驟包含</a:t>
            </a:r>
            <a:br>
              <a:rPr lang="en-US" altLang="zh-TW" sz="2600" dirty="0"/>
            </a:br>
            <a:r>
              <a:rPr lang="zh-TW" altLang="en-US" sz="2600" dirty="0"/>
              <a:t>          偵測、對齊、提取特徵後，寫入資料庫中。</a:t>
            </a:r>
            <a:br>
              <a:rPr lang="en-US" altLang="zh-TW" sz="2600" dirty="0"/>
            </a:br>
            <a:r>
              <a:rPr lang="zh-TW" altLang="en-US" sz="2600" dirty="0"/>
              <a:t>          </a:t>
            </a:r>
            <a:endParaRPr lang="en-US" altLang="zh-TW" sz="26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8767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上方陰影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4">
      <a:majorFont>
        <a:latin typeface="Calibri Light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71af3243-3dd4-4a8d-8c0d-dd76da1f02a5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16c05727-aa75-4e4a-9b5f-8a80a11658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12139</TotalTime>
  <Words>1120</Words>
  <Application>Microsoft Office PowerPoint</Application>
  <PresentationFormat>寬螢幕</PresentationFormat>
  <Paragraphs>102</Paragraphs>
  <Slides>15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6" baseType="lpstr">
      <vt:lpstr>-apple-system</vt:lpstr>
      <vt:lpstr>Microsoft JhengHei UI</vt:lpstr>
      <vt:lpstr>微軟正黑體</vt:lpstr>
      <vt:lpstr>Arial</vt:lpstr>
      <vt:lpstr>Calibri</vt:lpstr>
      <vt:lpstr>Calibri Light</vt:lpstr>
      <vt:lpstr>Castellar</vt:lpstr>
      <vt:lpstr>Gill Sans MT</vt:lpstr>
      <vt:lpstr>Times New Roman</vt:lpstr>
      <vt:lpstr>Office Theme</vt:lpstr>
      <vt:lpstr>Presentation1</vt:lpstr>
      <vt:lpstr> PYTHON Final Project  Face Recognition</vt:lpstr>
      <vt:lpstr>一、專案主題 ＆ 目的</vt:lpstr>
      <vt:lpstr>二、專題介紹 – 應用技術 1</vt:lpstr>
      <vt:lpstr>二、專題介紹 – 應用技術 2</vt:lpstr>
      <vt:lpstr>專題介紹–五大流程 </vt:lpstr>
      <vt:lpstr>Step 1. Face Detection</vt:lpstr>
      <vt:lpstr>Step 2. Face Alignment</vt:lpstr>
      <vt:lpstr>Step 3. Feature Extraction</vt:lpstr>
      <vt:lpstr>Step 4. Face Database</vt:lpstr>
      <vt:lpstr>Step 5. Face Recognition</vt:lpstr>
      <vt:lpstr>三、成果畫面</vt:lpstr>
      <vt:lpstr>DEMO TIME!</vt:lpstr>
      <vt:lpstr>四、程式碼 &amp; 筆記</vt:lpstr>
      <vt:lpstr>五、參考資料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PYTHON期末專案 人臉辨識</dc:title>
  <dc:creator>翔宇 鄒</dc:creator>
  <cp:lastModifiedBy>翔宇 鄒</cp:lastModifiedBy>
  <cp:revision>158</cp:revision>
  <dcterms:created xsi:type="dcterms:W3CDTF">2021-12-27T08:08:13Z</dcterms:created>
  <dcterms:modified xsi:type="dcterms:W3CDTF">2023-06-04T01:46:54Z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